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481584" cy="48144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127" y="8781733"/>
            <a:ext cx="481584" cy="4814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8640" y="4911920"/>
            <a:ext cx="13929360" cy="53750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4127" y="3248205"/>
            <a:ext cx="11137392" cy="14138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4110" y="849882"/>
            <a:ext cx="7437755" cy="120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70707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70707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577" y="843533"/>
            <a:ext cx="16260845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8150" y="3768239"/>
            <a:ext cx="10280650" cy="2295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70707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jpg"/><Relationship Id="rId15" Type="http://schemas.openxmlformats.org/officeDocument/2006/relationships/image" Target="../media/image41.png"/><Relationship Id="rId16" Type="http://schemas.openxmlformats.org/officeDocument/2006/relationships/image" Target="../media/image42.jp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Relationship Id="rId26" Type="http://schemas.openxmlformats.org/officeDocument/2006/relationships/image" Target="../media/image52.png"/><Relationship Id="rId27" Type="http://schemas.openxmlformats.org/officeDocument/2006/relationships/image" Target="../media/image53.png"/><Relationship Id="rId28" Type="http://schemas.openxmlformats.org/officeDocument/2006/relationships/image" Target="../media/image54.jpg"/><Relationship Id="rId29" Type="http://schemas.openxmlformats.org/officeDocument/2006/relationships/image" Target="../media/image5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g"/><Relationship Id="rId10" Type="http://schemas.openxmlformats.org/officeDocument/2006/relationships/image" Target="../media/image64.jpg"/><Relationship Id="rId11" Type="http://schemas.openxmlformats.org/officeDocument/2006/relationships/image" Target="../media/image65.jpg"/><Relationship Id="rId12" Type="http://schemas.openxmlformats.org/officeDocument/2006/relationships/image" Target="../media/image66.jpg"/><Relationship Id="rId13" Type="http://schemas.openxmlformats.org/officeDocument/2006/relationships/image" Target="../media/image67.jpg"/><Relationship Id="rId14" Type="http://schemas.openxmlformats.org/officeDocument/2006/relationships/image" Target="../media/image68.png"/><Relationship Id="rId15" Type="http://schemas.openxmlformats.org/officeDocument/2006/relationships/image" Target="../media/image69.jpg"/><Relationship Id="rId16" Type="http://schemas.openxmlformats.org/officeDocument/2006/relationships/image" Target="../media/image70.jpg"/><Relationship Id="rId17" Type="http://schemas.openxmlformats.org/officeDocument/2006/relationships/image" Target="../media/image71.jpg"/><Relationship Id="rId18" Type="http://schemas.openxmlformats.org/officeDocument/2006/relationships/image" Target="../media/image72.jpg"/><Relationship Id="rId19" Type="http://schemas.openxmlformats.org/officeDocument/2006/relationships/image" Target="../media/image73.png"/><Relationship Id="rId20" Type="http://schemas.openxmlformats.org/officeDocument/2006/relationships/image" Target="../media/image74.jpg"/><Relationship Id="rId21" Type="http://schemas.openxmlformats.org/officeDocument/2006/relationships/image" Target="../media/image75.jpg"/><Relationship Id="rId22" Type="http://schemas.openxmlformats.org/officeDocument/2006/relationships/image" Target="../media/image76.jpg"/><Relationship Id="rId23" Type="http://schemas.openxmlformats.org/officeDocument/2006/relationships/image" Target="../media/image77.jpg"/><Relationship Id="rId24" Type="http://schemas.openxmlformats.org/officeDocument/2006/relationships/image" Target="../media/image78.png"/><Relationship Id="rId25" Type="http://schemas.openxmlformats.org/officeDocument/2006/relationships/image" Target="../media/image79.png"/><Relationship Id="rId26" Type="http://schemas.openxmlformats.org/officeDocument/2006/relationships/image" Target="../media/image8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96.jpg"/><Relationship Id="rId6" Type="http://schemas.openxmlformats.org/officeDocument/2006/relationships/image" Target="../media/image97.jpg"/><Relationship Id="rId7" Type="http://schemas.openxmlformats.org/officeDocument/2006/relationships/image" Target="../media/image98.png"/><Relationship Id="rId8" Type="http://schemas.openxmlformats.org/officeDocument/2006/relationships/image" Target="../media/image21.jpg"/><Relationship Id="rId9" Type="http://schemas.openxmlformats.org/officeDocument/2006/relationships/image" Target="../media/image9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109.jpg"/><Relationship Id="rId6" Type="http://schemas.openxmlformats.org/officeDocument/2006/relationships/image" Target="../media/image11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5.jpg"/><Relationship Id="rId6" Type="http://schemas.openxmlformats.org/officeDocument/2006/relationships/image" Target="../media/image112.png"/><Relationship Id="rId7" Type="http://schemas.openxmlformats.org/officeDocument/2006/relationships/image" Target="../media/image11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Relationship Id="rId11" Type="http://schemas.openxmlformats.org/officeDocument/2006/relationships/image" Target="../media/image121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128.png"/><Relationship Id="rId19" Type="http://schemas.openxmlformats.org/officeDocument/2006/relationships/image" Target="../media/image129.png"/><Relationship Id="rId20" Type="http://schemas.openxmlformats.org/officeDocument/2006/relationships/image" Target="../media/image130.png"/><Relationship Id="rId21" Type="http://schemas.openxmlformats.org/officeDocument/2006/relationships/image" Target="../media/image131.png"/><Relationship Id="rId22" Type="http://schemas.openxmlformats.org/officeDocument/2006/relationships/image" Target="../media/image13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33.png"/><Relationship Id="rId4" Type="http://schemas.openxmlformats.org/officeDocument/2006/relationships/image" Target="../media/image134.jpg"/><Relationship Id="rId5" Type="http://schemas.openxmlformats.org/officeDocument/2006/relationships/image" Target="../media/image135.jpg"/><Relationship Id="rId6" Type="http://schemas.openxmlformats.org/officeDocument/2006/relationships/image" Target="../media/image136.jpg"/><Relationship Id="rId7" Type="http://schemas.openxmlformats.org/officeDocument/2006/relationships/image" Target="../media/image137.jpg"/><Relationship Id="rId8" Type="http://schemas.openxmlformats.org/officeDocument/2006/relationships/image" Target="../media/image138.jpg"/><Relationship Id="rId9" Type="http://schemas.openxmlformats.org/officeDocument/2006/relationships/image" Target="../media/image139.jpg"/><Relationship Id="rId10" Type="http://schemas.openxmlformats.org/officeDocument/2006/relationships/image" Target="../media/image140.jpg"/><Relationship Id="rId11" Type="http://schemas.openxmlformats.org/officeDocument/2006/relationships/image" Target="../media/image141.jpg"/><Relationship Id="rId12" Type="http://schemas.openxmlformats.org/officeDocument/2006/relationships/image" Target="../media/image142.jpg"/><Relationship Id="rId13" Type="http://schemas.openxmlformats.org/officeDocument/2006/relationships/image" Target="../media/image143.jpg"/><Relationship Id="rId14" Type="http://schemas.openxmlformats.org/officeDocument/2006/relationships/image" Target="../media/image144.jpg"/><Relationship Id="rId15" Type="http://schemas.openxmlformats.org/officeDocument/2006/relationships/image" Target="../media/image145.jpg"/><Relationship Id="rId16" Type="http://schemas.openxmlformats.org/officeDocument/2006/relationships/image" Target="../media/image146.jpg"/><Relationship Id="rId17" Type="http://schemas.openxmlformats.org/officeDocument/2006/relationships/image" Target="../media/image147.jpg"/><Relationship Id="rId18" Type="http://schemas.openxmlformats.org/officeDocument/2006/relationships/image" Target="../media/image148.jpg"/><Relationship Id="rId19" Type="http://schemas.openxmlformats.org/officeDocument/2006/relationships/image" Target="../media/image149.png"/><Relationship Id="rId20" Type="http://schemas.openxmlformats.org/officeDocument/2006/relationships/image" Target="../media/image150.png"/><Relationship Id="rId21" Type="http://schemas.openxmlformats.org/officeDocument/2006/relationships/image" Target="../media/image151.png"/><Relationship Id="rId22" Type="http://schemas.openxmlformats.org/officeDocument/2006/relationships/image" Target="../media/image152.jpg"/><Relationship Id="rId23" Type="http://schemas.openxmlformats.org/officeDocument/2006/relationships/image" Target="../media/image153.png"/><Relationship Id="rId24" Type="http://schemas.openxmlformats.org/officeDocument/2006/relationships/image" Target="../media/image154.png"/><Relationship Id="rId25" Type="http://schemas.openxmlformats.org/officeDocument/2006/relationships/image" Target="../media/image155.png"/><Relationship Id="rId26" Type="http://schemas.openxmlformats.org/officeDocument/2006/relationships/image" Target="../media/image156.png"/><Relationship Id="rId27" Type="http://schemas.openxmlformats.org/officeDocument/2006/relationships/image" Target="../media/image157.png"/><Relationship Id="rId28" Type="http://schemas.openxmlformats.org/officeDocument/2006/relationships/image" Target="../media/image158.png"/><Relationship Id="rId29" Type="http://schemas.openxmlformats.org/officeDocument/2006/relationships/image" Target="../media/image159.png"/><Relationship Id="rId30" Type="http://schemas.openxmlformats.org/officeDocument/2006/relationships/image" Target="../media/image160.png"/><Relationship Id="rId31" Type="http://schemas.openxmlformats.org/officeDocument/2006/relationships/image" Target="../media/image161.png"/><Relationship Id="rId32" Type="http://schemas.openxmlformats.org/officeDocument/2006/relationships/image" Target="../media/image16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4.jpg"/><Relationship Id="rId5" Type="http://schemas.openxmlformats.org/officeDocument/2006/relationships/image" Target="../media/image16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67.jpg"/><Relationship Id="rId5" Type="http://schemas.openxmlformats.org/officeDocument/2006/relationships/image" Target="../media/image16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9.png"/><Relationship Id="rId5" Type="http://schemas.openxmlformats.org/officeDocument/2006/relationships/image" Target="../media/image25.jpg"/><Relationship Id="rId6" Type="http://schemas.openxmlformats.org/officeDocument/2006/relationships/image" Target="../media/image17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71.jpg"/><Relationship Id="rId5" Type="http://schemas.openxmlformats.org/officeDocument/2006/relationships/image" Target="../media/image172.jp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7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77.jpg"/><Relationship Id="rId5" Type="http://schemas.openxmlformats.org/officeDocument/2006/relationships/image" Target="../media/image178.jpg"/><Relationship Id="rId6" Type="http://schemas.openxmlformats.org/officeDocument/2006/relationships/image" Target="../media/image179.jpg"/><Relationship Id="rId7" Type="http://schemas.openxmlformats.org/officeDocument/2006/relationships/image" Target="../media/image180.jpg"/><Relationship Id="rId8" Type="http://schemas.openxmlformats.org/officeDocument/2006/relationships/image" Target="../media/image181.jpg"/><Relationship Id="rId9" Type="http://schemas.openxmlformats.org/officeDocument/2006/relationships/image" Target="../media/image182.jpg"/><Relationship Id="rId10" Type="http://schemas.openxmlformats.org/officeDocument/2006/relationships/image" Target="../media/image183.jpg"/><Relationship Id="rId11" Type="http://schemas.openxmlformats.org/officeDocument/2006/relationships/image" Target="../media/image184.jpg"/><Relationship Id="rId12" Type="http://schemas.openxmlformats.org/officeDocument/2006/relationships/image" Target="../media/image185.jpg"/><Relationship Id="rId13" Type="http://schemas.openxmlformats.org/officeDocument/2006/relationships/image" Target="../media/image186.jpg"/><Relationship Id="rId14" Type="http://schemas.openxmlformats.org/officeDocument/2006/relationships/image" Target="../media/image187.jpg"/><Relationship Id="rId15" Type="http://schemas.openxmlformats.org/officeDocument/2006/relationships/image" Target="../media/image188.jpg"/><Relationship Id="rId16" Type="http://schemas.openxmlformats.org/officeDocument/2006/relationships/image" Target="../media/image189.jpg"/><Relationship Id="rId17" Type="http://schemas.openxmlformats.org/officeDocument/2006/relationships/image" Target="../media/image190.jpg"/><Relationship Id="rId18" Type="http://schemas.openxmlformats.org/officeDocument/2006/relationships/image" Target="../media/image191.jpg"/><Relationship Id="rId19" Type="http://schemas.openxmlformats.org/officeDocument/2006/relationships/image" Target="../media/image192.jpg"/><Relationship Id="rId20" Type="http://schemas.openxmlformats.org/officeDocument/2006/relationships/image" Target="../media/image193.jpg"/><Relationship Id="rId21" Type="http://schemas.openxmlformats.org/officeDocument/2006/relationships/image" Target="../media/image19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95.png"/><Relationship Id="rId5" Type="http://schemas.openxmlformats.org/officeDocument/2006/relationships/image" Target="../media/image196.jpg"/><Relationship Id="rId6" Type="http://schemas.openxmlformats.org/officeDocument/2006/relationships/image" Target="../media/image197.png"/><Relationship Id="rId7" Type="http://schemas.openxmlformats.org/officeDocument/2006/relationships/image" Target="../media/image198.jpg"/><Relationship Id="rId8" Type="http://schemas.openxmlformats.org/officeDocument/2006/relationships/image" Target="../media/image199.png"/><Relationship Id="rId9" Type="http://schemas.openxmlformats.org/officeDocument/2006/relationships/image" Target="../media/image200.png"/><Relationship Id="rId10" Type="http://schemas.openxmlformats.org/officeDocument/2006/relationships/image" Target="../media/image201.png"/><Relationship Id="rId11" Type="http://schemas.openxmlformats.org/officeDocument/2006/relationships/image" Target="../media/image104.png"/><Relationship Id="rId12" Type="http://schemas.openxmlformats.org/officeDocument/2006/relationships/image" Target="../media/image202.png"/><Relationship Id="rId13" Type="http://schemas.openxmlformats.org/officeDocument/2006/relationships/image" Target="../media/image20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8.jpg"/><Relationship Id="rId4" Type="http://schemas.openxmlformats.org/officeDocument/2006/relationships/image" Target="../media/image205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06.jpg"/><Relationship Id="rId5" Type="http://schemas.openxmlformats.org/officeDocument/2006/relationships/image" Target="../media/image207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8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9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09.jpg"/><Relationship Id="rId5" Type="http://schemas.openxmlformats.org/officeDocument/2006/relationships/image" Target="../media/image110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ng"/><Relationship Id="rId3" Type="http://schemas.openxmlformats.org/officeDocument/2006/relationships/image" Target="../media/image212.jpg"/><Relationship Id="rId4" Type="http://schemas.openxmlformats.org/officeDocument/2006/relationships/image" Target="../media/image213.jpg"/><Relationship Id="rId5" Type="http://schemas.openxmlformats.org/officeDocument/2006/relationships/image" Target="../media/image214.jpg"/><Relationship Id="rId6" Type="http://schemas.openxmlformats.org/officeDocument/2006/relationships/image" Target="../media/image215.jpg"/><Relationship Id="rId7" Type="http://schemas.openxmlformats.org/officeDocument/2006/relationships/image" Target="../media/image216.jpg"/><Relationship Id="rId8" Type="http://schemas.openxmlformats.org/officeDocument/2006/relationships/image" Target="../media/image217.jpg"/><Relationship Id="rId9" Type="http://schemas.openxmlformats.org/officeDocument/2006/relationships/image" Target="../media/image218.jpg"/><Relationship Id="rId10" Type="http://schemas.openxmlformats.org/officeDocument/2006/relationships/image" Target="../media/image219.jpg"/><Relationship Id="rId11" Type="http://schemas.openxmlformats.org/officeDocument/2006/relationships/image" Target="../media/image220.jpg"/><Relationship Id="rId12" Type="http://schemas.openxmlformats.org/officeDocument/2006/relationships/image" Target="../media/image221.jpg"/><Relationship Id="rId13" Type="http://schemas.openxmlformats.org/officeDocument/2006/relationships/image" Target="../media/image222.jpg"/><Relationship Id="rId14" Type="http://schemas.openxmlformats.org/officeDocument/2006/relationships/image" Target="../media/image223.jpg"/><Relationship Id="rId15" Type="http://schemas.openxmlformats.org/officeDocument/2006/relationships/image" Target="../media/image224.jpg"/><Relationship Id="rId16" Type="http://schemas.openxmlformats.org/officeDocument/2006/relationships/image" Target="../media/image225.jpg"/><Relationship Id="rId17" Type="http://schemas.openxmlformats.org/officeDocument/2006/relationships/image" Target="../media/image226.jpg"/><Relationship Id="rId18" Type="http://schemas.openxmlformats.org/officeDocument/2006/relationships/image" Target="../media/image227.jpg"/><Relationship Id="rId19" Type="http://schemas.openxmlformats.org/officeDocument/2006/relationships/image" Target="../media/image228.jpg"/><Relationship Id="rId20" Type="http://schemas.openxmlformats.org/officeDocument/2006/relationships/image" Target="../media/image229.jpg"/><Relationship Id="rId21" Type="http://schemas.openxmlformats.org/officeDocument/2006/relationships/image" Target="../media/image230.jpg"/><Relationship Id="rId22" Type="http://schemas.openxmlformats.org/officeDocument/2006/relationships/image" Target="../media/image231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2.jpg"/><Relationship Id="rId3" Type="http://schemas.openxmlformats.org/officeDocument/2006/relationships/image" Target="../media/image233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8.jpg"/><Relationship Id="rId4" Type="http://schemas.openxmlformats.org/officeDocument/2006/relationships/image" Target="../media/image235.png"/><Relationship Id="rId5" Type="http://schemas.openxmlformats.org/officeDocument/2006/relationships/image" Target="../media/image236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7.jpg"/><Relationship Id="rId3" Type="http://schemas.openxmlformats.org/officeDocument/2006/relationships/image" Target="../media/image238.jpg"/><Relationship Id="rId4" Type="http://schemas.openxmlformats.org/officeDocument/2006/relationships/image" Target="../media/image239.jpg"/><Relationship Id="rId5" Type="http://schemas.openxmlformats.org/officeDocument/2006/relationships/image" Target="../media/image240.jpg"/><Relationship Id="rId6" Type="http://schemas.openxmlformats.org/officeDocument/2006/relationships/image" Target="../media/image241.jpg"/><Relationship Id="rId7" Type="http://schemas.openxmlformats.org/officeDocument/2006/relationships/image" Target="../media/image242.jpg"/><Relationship Id="rId8" Type="http://schemas.openxmlformats.org/officeDocument/2006/relationships/image" Target="../media/image243.jpg"/><Relationship Id="rId9" Type="http://schemas.openxmlformats.org/officeDocument/2006/relationships/image" Target="../media/image244.jpg"/><Relationship Id="rId10" Type="http://schemas.openxmlformats.org/officeDocument/2006/relationships/image" Target="../media/image245.jpg"/><Relationship Id="rId11" Type="http://schemas.openxmlformats.org/officeDocument/2006/relationships/image" Target="../media/image246.jpg"/><Relationship Id="rId12" Type="http://schemas.openxmlformats.org/officeDocument/2006/relationships/image" Target="../media/image247.jpg"/><Relationship Id="rId13" Type="http://schemas.openxmlformats.org/officeDocument/2006/relationships/image" Target="../media/image248.jpg"/><Relationship Id="rId14" Type="http://schemas.openxmlformats.org/officeDocument/2006/relationships/image" Target="../media/image249.jpg"/><Relationship Id="rId15" Type="http://schemas.openxmlformats.org/officeDocument/2006/relationships/image" Target="../media/image250.jpg"/><Relationship Id="rId16" Type="http://schemas.openxmlformats.org/officeDocument/2006/relationships/image" Target="../media/image251.jpg"/><Relationship Id="rId17" Type="http://schemas.openxmlformats.org/officeDocument/2006/relationships/image" Target="../media/image252.jpg"/><Relationship Id="rId18" Type="http://schemas.openxmlformats.org/officeDocument/2006/relationships/image" Target="../media/image253.jpg"/><Relationship Id="rId19" Type="http://schemas.openxmlformats.org/officeDocument/2006/relationships/image" Target="../media/image254.jpg"/><Relationship Id="rId20" Type="http://schemas.openxmlformats.org/officeDocument/2006/relationships/image" Target="../media/image255.jpg"/><Relationship Id="rId21" Type="http://schemas.openxmlformats.org/officeDocument/2006/relationships/image" Target="../media/image256.jpg"/><Relationship Id="rId22" Type="http://schemas.openxmlformats.org/officeDocument/2006/relationships/image" Target="../media/image257.jpg"/><Relationship Id="rId23" Type="http://schemas.openxmlformats.org/officeDocument/2006/relationships/image" Target="../media/image258.png"/><Relationship Id="rId24" Type="http://schemas.openxmlformats.org/officeDocument/2006/relationships/image" Target="../media/image259.png"/><Relationship Id="rId25" Type="http://schemas.openxmlformats.org/officeDocument/2006/relationships/image" Target="../media/image260.png"/><Relationship Id="rId26" Type="http://schemas.openxmlformats.org/officeDocument/2006/relationships/image" Target="../media/image261.png"/><Relationship Id="rId27" Type="http://schemas.openxmlformats.org/officeDocument/2006/relationships/image" Target="../media/image262.png"/><Relationship Id="rId28" Type="http://schemas.openxmlformats.org/officeDocument/2006/relationships/image" Target="../media/image263.jpg"/><Relationship Id="rId29" Type="http://schemas.openxmlformats.org/officeDocument/2006/relationships/image" Target="../media/image264.jpg"/><Relationship Id="rId30" Type="http://schemas.openxmlformats.org/officeDocument/2006/relationships/image" Target="../media/image265.jpg"/><Relationship Id="rId31" Type="http://schemas.openxmlformats.org/officeDocument/2006/relationships/image" Target="../media/image266.jpg"/><Relationship Id="rId32" Type="http://schemas.openxmlformats.org/officeDocument/2006/relationships/image" Target="../media/image267.png"/><Relationship Id="rId33" Type="http://schemas.openxmlformats.org/officeDocument/2006/relationships/image" Target="../media/image268.jpg"/><Relationship Id="rId34" Type="http://schemas.openxmlformats.org/officeDocument/2006/relationships/image" Target="../media/image269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0.jpg"/><Relationship Id="rId3" Type="http://schemas.openxmlformats.org/officeDocument/2006/relationships/image" Target="../media/image271.png"/><Relationship Id="rId4" Type="http://schemas.openxmlformats.org/officeDocument/2006/relationships/image" Target="../media/image272.png"/><Relationship Id="rId5" Type="http://schemas.openxmlformats.org/officeDocument/2006/relationships/image" Target="../media/image273.png"/><Relationship Id="rId6" Type="http://schemas.openxmlformats.org/officeDocument/2006/relationships/image" Target="../media/image274.png"/><Relationship Id="rId7" Type="http://schemas.openxmlformats.org/officeDocument/2006/relationships/image" Target="../media/image275.png"/><Relationship Id="rId8" Type="http://schemas.openxmlformats.org/officeDocument/2006/relationships/image" Target="../media/image276.png"/><Relationship Id="rId9" Type="http://schemas.openxmlformats.org/officeDocument/2006/relationships/image" Target="../media/image277.png"/><Relationship Id="rId10" Type="http://schemas.openxmlformats.org/officeDocument/2006/relationships/image" Target="../media/image278.png"/><Relationship Id="rId11" Type="http://schemas.openxmlformats.org/officeDocument/2006/relationships/image" Target="../media/image279.png"/><Relationship Id="rId12" Type="http://schemas.openxmlformats.org/officeDocument/2006/relationships/image" Target="../media/image280.png"/><Relationship Id="rId13" Type="http://schemas.openxmlformats.org/officeDocument/2006/relationships/image" Target="../media/image281.png"/><Relationship Id="rId14" Type="http://schemas.openxmlformats.org/officeDocument/2006/relationships/image" Target="../media/image282.png"/><Relationship Id="rId15" Type="http://schemas.openxmlformats.org/officeDocument/2006/relationships/image" Target="../media/image283.png"/><Relationship Id="rId16" Type="http://schemas.openxmlformats.org/officeDocument/2006/relationships/image" Target="../media/image284.jpg"/><Relationship Id="rId17" Type="http://schemas.openxmlformats.org/officeDocument/2006/relationships/image" Target="../media/image285.png"/><Relationship Id="rId18" Type="http://schemas.openxmlformats.org/officeDocument/2006/relationships/image" Target="../media/image286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0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1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92.jpg"/><Relationship Id="rId5" Type="http://schemas.openxmlformats.org/officeDocument/2006/relationships/image" Target="../media/image207.jpg"/><Relationship Id="rId6" Type="http://schemas.openxmlformats.org/officeDocument/2006/relationships/image" Target="../media/image293.jpg"/><Relationship Id="rId7" Type="http://schemas.openxmlformats.org/officeDocument/2006/relationships/image" Target="../media/image294.jpg"/><Relationship Id="rId8" Type="http://schemas.openxmlformats.org/officeDocument/2006/relationships/image" Target="../media/image295.jpg"/><Relationship Id="rId9" Type="http://schemas.openxmlformats.org/officeDocument/2006/relationships/image" Target="../media/image296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jpg"/><Relationship Id="rId5" Type="http://schemas.openxmlformats.org/officeDocument/2006/relationships/image" Target="../media/image29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2681446"/>
            <a:ext cx="17605248" cy="76055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9696" y="231274"/>
            <a:ext cx="13862685" cy="265303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  <a:tabLst>
                <a:tab pos="3508375" algn="l"/>
                <a:tab pos="10429875" algn="l"/>
              </a:tabLst>
            </a:pPr>
            <a:r>
              <a:rPr dirty="0" sz="5350" spc="105"/>
              <a:t>ADVANCED</a:t>
            </a:r>
            <a:r>
              <a:rPr dirty="0" sz="5350"/>
              <a:t>	</a:t>
            </a:r>
            <a:r>
              <a:rPr dirty="0" sz="5350" spc="120"/>
              <a:t>IOT</a:t>
            </a:r>
            <a:r>
              <a:rPr dirty="0" sz="5350" spc="105"/>
              <a:t> </a:t>
            </a:r>
            <a:r>
              <a:rPr dirty="0" sz="5350" spc="190"/>
              <a:t>AND</a:t>
            </a:r>
            <a:r>
              <a:rPr dirty="0" sz="5350" spc="380"/>
              <a:t> </a:t>
            </a:r>
            <a:r>
              <a:rPr dirty="0" sz="5350" spc="40"/>
              <a:t>DATA-DRIVEN</a:t>
            </a:r>
            <a:r>
              <a:rPr dirty="0" sz="5350"/>
              <a:t>	</a:t>
            </a:r>
            <a:r>
              <a:rPr dirty="0" sz="5350" spc="150"/>
              <a:t>SOLUTIONS</a:t>
            </a:r>
            <a:endParaRPr sz="5350"/>
          </a:p>
          <a:p>
            <a:pPr algn="ctr" marL="50165">
              <a:lnSpc>
                <a:spcPct val="100000"/>
              </a:lnSpc>
              <a:spcBef>
                <a:spcPts val="415"/>
              </a:spcBef>
            </a:pPr>
            <a:r>
              <a:rPr dirty="0" sz="5450" spc="110"/>
              <a:t>FOR</a:t>
            </a:r>
            <a:r>
              <a:rPr dirty="0" sz="5450" spc="105"/>
              <a:t> </a:t>
            </a:r>
            <a:r>
              <a:rPr dirty="0" sz="5450" spc="75"/>
              <a:t>OPTIMIZING</a:t>
            </a:r>
            <a:r>
              <a:rPr dirty="0" sz="5450" spc="425"/>
              <a:t> </a:t>
            </a:r>
            <a:r>
              <a:rPr dirty="0" sz="5450" spc="100"/>
              <a:t>VEHICLE</a:t>
            </a:r>
            <a:r>
              <a:rPr dirty="0" sz="5450" spc="430"/>
              <a:t> </a:t>
            </a:r>
            <a:r>
              <a:rPr dirty="0" sz="5450" spc="280"/>
              <a:t>LIFECYCLI</a:t>
            </a:r>
            <a:endParaRPr sz="5450"/>
          </a:p>
          <a:p>
            <a:pPr algn="ctr" marR="1270">
              <a:lnSpc>
                <a:spcPct val="100000"/>
              </a:lnSpc>
              <a:spcBef>
                <a:spcPts val="665"/>
              </a:spcBef>
              <a:tabLst>
                <a:tab pos="4566920" algn="l"/>
              </a:tabLst>
            </a:pPr>
            <a:r>
              <a:rPr dirty="0" sz="5200" spc="114"/>
              <a:t>MANAGEMENT</a:t>
            </a:r>
            <a:r>
              <a:rPr dirty="0" sz="5200"/>
              <a:t>	</a:t>
            </a:r>
            <a:r>
              <a:rPr dirty="0" sz="5200" spc="250"/>
              <a:t>AND</a:t>
            </a:r>
            <a:r>
              <a:rPr dirty="0" sz="5200" spc="395"/>
              <a:t> </a:t>
            </a:r>
            <a:r>
              <a:rPr dirty="0" sz="5200" spc="130"/>
              <a:t>MAINTANANCE</a:t>
            </a:r>
            <a:endParaRPr sz="5200"/>
          </a:p>
        </p:txBody>
      </p:sp>
      <p:sp>
        <p:nvSpPr>
          <p:cNvPr id="4" name="object 4" descr=""/>
          <p:cNvSpPr txBox="1"/>
          <p:nvPr/>
        </p:nvSpPr>
        <p:spPr>
          <a:xfrm>
            <a:off x="1014332" y="7720324"/>
            <a:ext cx="352806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93645" algn="l"/>
                <a:tab pos="3367404" algn="l"/>
              </a:tabLst>
            </a:pPr>
            <a:r>
              <a:rPr dirty="0" sz="4300" spc="65">
                <a:latin typeface="Calibri"/>
                <a:cs typeface="Calibri"/>
              </a:rPr>
              <a:t>P</a:t>
            </a:r>
            <a:r>
              <a:rPr dirty="0" sz="4300" spc="-310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r</a:t>
            </a:r>
            <a:r>
              <a:rPr dirty="0" sz="4300" spc="-130">
                <a:latin typeface="Calibri"/>
                <a:cs typeface="Calibri"/>
              </a:rPr>
              <a:t> </a:t>
            </a:r>
            <a:r>
              <a:rPr dirty="0" sz="4300" spc="60">
                <a:latin typeface="Calibri"/>
                <a:cs typeface="Calibri"/>
              </a:rPr>
              <a:t>oj</a:t>
            </a:r>
            <a:r>
              <a:rPr dirty="0" sz="4300" spc="409">
                <a:latin typeface="Calibri"/>
                <a:cs typeface="Calibri"/>
              </a:rPr>
              <a:t> </a:t>
            </a:r>
            <a:r>
              <a:rPr dirty="0" sz="4300" spc="60">
                <a:latin typeface="Calibri"/>
                <a:cs typeface="Calibri"/>
              </a:rPr>
              <a:t>e</a:t>
            </a:r>
            <a:r>
              <a:rPr dirty="0" sz="4300" spc="-335">
                <a:latin typeface="Calibri"/>
                <a:cs typeface="Calibri"/>
              </a:rPr>
              <a:t> </a:t>
            </a:r>
            <a:r>
              <a:rPr dirty="0" sz="4300" spc="70">
                <a:latin typeface="Calibri"/>
                <a:cs typeface="Calibri"/>
              </a:rPr>
              <a:t>c</a:t>
            </a:r>
            <a:r>
              <a:rPr dirty="0" sz="4300" spc="-190">
                <a:latin typeface="Calibri"/>
                <a:cs typeface="Calibri"/>
              </a:rPr>
              <a:t> </a:t>
            </a:r>
            <a:r>
              <a:rPr dirty="0" sz="4300" spc="5">
                <a:latin typeface="Calibri"/>
                <a:cs typeface="Calibri"/>
              </a:rPr>
              <a:t>t</a:t>
            </a:r>
            <a:r>
              <a:rPr dirty="0" sz="4300">
                <a:latin typeface="Calibri"/>
                <a:cs typeface="Calibri"/>
              </a:rPr>
              <a:t>	I</a:t>
            </a:r>
            <a:r>
              <a:rPr dirty="0" sz="4300" spc="-105">
                <a:latin typeface="Calibri"/>
                <a:cs typeface="Calibri"/>
              </a:rPr>
              <a:t> </a:t>
            </a:r>
            <a:r>
              <a:rPr dirty="0" sz="4300" spc="-50">
                <a:latin typeface="Calibri"/>
                <a:cs typeface="Calibri"/>
              </a:rPr>
              <a:t>D</a:t>
            </a:r>
            <a:r>
              <a:rPr dirty="0" sz="4300">
                <a:latin typeface="Calibri"/>
                <a:cs typeface="Calibri"/>
              </a:rPr>
              <a:t>	</a:t>
            </a:r>
            <a:r>
              <a:rPr dirty="0" sz="4300" spc="-50">
                <a:latin typeface="Calibri"/>
                <a:cs typeface="Calibri"/>
              </a:rPr>
              <a:t>: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22673" y="7720324"/>
            <a:ext cx="316928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6589" algn="l"/>
              </a:tabLst>
            </a:pPr>
            <a:r>
              <a:rPr dirty="0" sz="4300">
                <a:latin typeface="Calibri"/>
                <a:cs typeface="Calibri"/>
              </a:rPr>
              <a:t>24</a:t>
            </a:r>
            <a:r>
              <a:rPr dirty="0" sz="4300" spc="325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-2</a:t>
            </a:r>
            <a:r>
              <a:rPr dirty="0" sz="4300" spc="215">
                <a:latin typeface="Calibri"/>
                <a:cs typeface="Calibri"/>
              </a:rPr>
              <a:t> </a:t>
            </a:r>
            <a:r>
              <a:rPr dirty="0" sz="4300" spc="-25">
                <a:latin typeface="Calibri"/>
                <a:cs typeface="Calibri"/>
              </a:rPr>
              <a:t>5j</a:t>
            </a:r>
            <a:r>
              <a:rPr dirty="0" sz="4300">
                <a:latin typeface="Calibri"/>
                <a:cs typeface="Calibri"/>
              </a:rPr>
              <a:t>	</a:t>
            </a:r>
            <a:r>
              <a:rPr dirty="0" sz="4300" spc="-125">
                <a:latin typeface="Calibri"/>
                <a:cs typeface="Calibri"/>
              </a:rPr>
              <a:t>-</a:t>
            </a:r>
            <a:r>
              <a:rPr dirty="0" sz="4300" spc="-375">
                <a:latin typeface="Calibri"/>
                <a:cs typeface="Calibri"/>
              </a:rPr>
              <a:t> </a:t>
            </a:r>
            <a:r>
              <a:rPr dirty="0" sz="4300" spc="-434">
                <a:latin typeface="Calibri"/>
                <a:cs typeface="Calibri"/>
              </a:rPr>
              <a:t>1</a:t>
            </a:r>
            <a:r>
              <a:rPr dirty="0" sz="4300" spc="85">
                <a:latin typeface="Calibri"/>
                <a:cs typeface="Calibri"/>
              </a:rPr>
              <a:t> </a:t>
            </a:r>
            <a:r>
              <a:rPr dirty="0" sz="4300" spc="600">
                <a:latin typeface="Calibri"/>
                <a:cs typeface="Calibri"/>
              </a:rPr>
              <a:t>7</a:t>
            </a:r>
            <a:r>
              <a:rPr dirty="0" sz="4300" spc="70">
                <a:latin typeface="Calibri"/>
                <a:cs typeface="Calibri"/>
              </a:rPr>
              <a:t>2</a:t>
            </a:r>
            <a:endParaRPr sz="4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3675888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59" y="3882001"/>
            <a:ext cx="8016240" cy="6404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8709" y="852928"/>
            <a:ext cx="3555365" cy="1206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750" spc="-235"/>
              <a:t>Objective</a:t>
            </a:r>
            <a:endParaRPr sz="7750"/>
          </a:p>
        </p:txBody>
      </p:sp>
      <p:sp>
        <p:nvSpPr>
          <p:cNvPr id="5" name="object 5" descr=""/>
          <p:cNvSpPr txBox="1"/>
          <p:nvPr/>
        </p:nvSpPr>
        <p:spPr>
          <a:xfrm>
            <a:off x="1265739" y="2417867"/>
            <a:ext cx="8623300" cy="516191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366395" marR="5080" indent="-354330">
              <a:lnSpc>
                <a:spcPct val="102099"/>
              </a:lnSpc>
              <a:spcBef>
                <a:spcPts val="15"/>
              </a:spcBef>
              <a:buChar char="•"/>
              <a:tabLst>
                <a:tab pos="366395" algn="l"/>
                <a:tab pos="370840" algn="l"/>
              </a:tabLst>
            </a:pPr>
            <a:r>
              <a:rPr dirty="0" sz="320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3200">
                <a:solidFill>
                  <a:srgbClr val="6E6E6E"/>
                </a:solidFill>
                <a:latin typeface="Calibri"/>
                <a:cs typeface="Calibri"/>
              </a:rPr>
              <a:t>The</a:t>
            </a:r>
            <a:r>
              <a:rPr dirty="0" sz="3200" spc="6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707070"/>
                </a:solidFill>
                <a:latin typeface="Calibri"/>
                <a:cs typeface="Calibri"/>
              </a:rPr>
              <a:t>primary</a:t>
            </a:r>
            <a:r>
              <a:rPr dirty="0" sz="3200" spc="17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B6B6B"/>
                </a:solidFill>
                <a:latin typeface="Calibri"/>
                <a:cs typeface="Calibri"/>
              </a:rPr>
              <a:t>objective</a:t>
            </a:r>
            <a:r>
              <a:rPr dirty="0" sz="3200" spc="29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707070"/>
                </a:solidFill>
                <a:latin typeface="Calibri"/>
                <a:cs typeface="Calibri"/>
              </a:rPr>
              <a:t>of</a:t>
            </a:r>
            <a:r>
              <a:rPr dirty="0" sz="3200" spc="4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96969"/>
                </a:solidFill>
                <a:latin typeface="Calibri"/>
                <a:cs typeface="Calibri"/>
              </a:rPr>
              <a:t>this</a:t>
            </a:r>
            <a:r>
              <a:rPr dirty="0" sz="3200" spc="8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E6E6E"/>
                </a:solidFill>
                <a:latin typeface="Calibri"/>
                <a:cs typeface="Calibri"/>
              </a:rPr>
              <a:t>function</a:t>
            </a:r>
            <a:r>
              <a:rPr dirty="0" sz="3200" spc="254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55">
                <a:solidFill>
                  <a:srgbClr val="707070"/>
                </a:solidFill>
                <a:latin typeface="Calibri"/>
                <a:cs typeface="Calibri"/>
              </a:rPr>
              <a:t>is</a:t>
            </a:r>
            <a:r>
              <a:rPr dirty="0" sz="3200" spc="17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25">
                <a:solidFill>
                  <a:srgbClr val="6E6E6E"/>
                </a:solidFill>
                <a:latin typeface="Calibri"/>
                <a:cs typeface="Calibri"/>
              </a:rPr>
              <a:t>to </a:t>
            </a:r>
            <a:r>
              <a:rPr dirty="0" sz="3200">
                <a:solidFill>
                  <a:srgbClr val="6E6E6E"/>
                </a:solidFill>
                <a:latin typeface="Calibri"/>
                <a:cs typeface="Calibri"/>
              </a:rPr>
              <a:t>develop</a:t>
            </a:r>
            <a:r>
              <a:rPr dirty="0" sz="3200" spc="32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777777"/>
                </a:solidFill>
                <a:latin typeface="Calibri"/>
                <a:cs typeface="Calibri"/>
              </a:rPr>
              <a:t>a</a:t>
            </a:r>
            <a:r>
              <a:rPr dirty="0" sz="3200" spc="17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B6B6B"/>
                </a:solidFill>
                <a:latin typeface="Calibri"/>
                <a:cs typeface="Calibri"/>
              </a:rPr>
              <a:t>comprehensive</a:t>
            </a:r>
            <a:r>
              <a:rPr dirty="0" sz="3200" spc="42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707070"/>
                </a:solidFill>
                <a:latin typeface="Calibri"/>
                <a:cs typeface="Calibri"/>
              </a:rPr>
              <a:t>and</a:t>
            </a:r>
            <a:r>
              <a:rPr dirty="0" sz="3200" spc="12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26262"/>
                </a:solidFill>
                <a:latin typeface="Calibri"/>
                <a:cs typeface="Calibri"/>
              </a:rPr>
              <a:t>cost-</a:t>
            </a:r>
            <a:r>
              <a:rPr dirty="0" sz="3200" spc="70">
                <a:solidFill>
                  <a:srgbClr val="626262"/>
                </a:solidFill>
                <a:latin typeface="Calibri"/>
                <a:cs typeface="Calibri"/>
              </a:rPr>
              <a:t>effective </a:t>
            </a:r>
            <a:r>
              <a:rPr dirty="0" sz="3200" spc="70">
                <a:solidFill>
                  <a:srgbClr val="646464"/>
                </a:solidFill>
                <a:latin typeface="Calibri"/>
                <a:cs typeface="Calibri"/>
              </a:rPr>
              <a:t>vehicle</a:t>
            </a:r>
            <a:r>
              <a:rPr dirty="0" sz="3200" spc="18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6B6B6B"/>
                </a:solidFill>
                <a:latin typeface="Calibri"/>
                <a:cs typeface="Calibri"/>
              </a:rPr>
              <a:t>tracking</a:t>
            </a:r>
            <a:r>
              <a:rPr dirty="0" sz="3200" spc="114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66666"/>
                </a:solidFill>
                <a:latin typeface="Calibri"/>
                <a:cs typeface="Calibri"/>
              </a:rPr>
              <a:t>system</a:t>
            </a:r>
            <a:r>
              <a:rPr dirty="0" sz="3200" spc="1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96969"/>
                </a:solidFill>
                <a:latin typeface="Calibri"/>
                <a:cs typeface="Calibri"/>
              </a:rPr>
              <a:t>utilizing</a:t>
            </a:r>
            <a:r>
              <a:rPr dirty="0" sz="3200" spc="114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626262"/>
                </a:solidFill>
                <a:latin typeface="Calibri"/>
                <a:cs typeface="Calibri"/>
              </a:rPr>
              <a:t>ESP32</a:t>
            </a:r>
            <a:r>
              <a:rPr dirty="0" sz="3200" spc="105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E6E6E"/>
                </a:solidFill>
                <a:latin typeface="Calibri"/>
                <a:cs typeface="Calibri"/>
              </a:rPr>
              <a:t>module </a:t>
            </a:r>
            <a:r>
              <a:rPr dirty="0" sz="3150" spc="80">
                <a:solidFill>
                  <a:srgbClr val="6B6B6B"/>
                </a:solidFill>
                <a:latin typeface="Calibri"/>
                <a:cs typeface="Calibri"/>
              </a:rPr>
              <a:t>for</a:t>
            </a:r>
            <a:r>
              <a:rPr dirty="0" sz="3150" spc="13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85">
                <a:solidFill>
                  <a:srgbClr val="646464"/>
                </a:solidFill>
                <a:latin typeface="Calibri"/>
                <a:cs typeface="Calibri"/>
              </a:rPr>
              <a:t>real-</a:t>
            </a:r>
            <a:r>
              <a:rPr dirty="0" sz="3150" spc="110">
                <a:solidFill>
                  <a:srgbClr val="646464"/>
                </a:solidFill>
                <a:latin typeface="Calibri"/>
                <a:cs typeface="Calibri"/>
              </a:rPr>
              <a:t>time</a:t>
            </a:r>
            <a:r>
              <a:rPr dirty="0" sz="3150" spc="34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666666"/>
                </a:solidFill>
                <a:latin typeface="Calibri"/>
                <a:cs typeface="Calibri"/>
              </a:rPr>
              <a:t>GPS</a:t>
            </a:r>
            <a:r>
              <a:rPr dirty="0" sz="3150" spc="1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150" spc="90">
                <a:solidFill>
                  <a:srgbClr val="676767"/>
                </a:solidFill>
                <a:latin typeface="Calibri"/>
                <a:cs typeface="Calibri"/>
              </a:rPr>
              <a:t>monitoring.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Font typeface="Calibri"/>
              <a:buChar char="•"/>
            </a:pPr>
            <a:endParaRPr sz="3200">
              <a:latin typeface="Calibri"/>
              <a:cs typeface="Calibri"/>
            </a:endParaRPr>
          </a:p>
          <a:p>
            <a:pPr marL="360680" marR="767715" indent="-347345">
              <a:lnSpc>
                <a:spcPct val="105100"/>
              </a:lnSpc>
              <a:buClr>
                <a:srgbClr val="727272"/>
              </a:buClr>
              <a:buChar char="•"/>
              <a:tabLst>
                <a:tab pos="368935" algn="l"/>
              </a:tabLst>
            </a:pPr>
            <a:r>
              <a:rPr dirty="0" sz="3100" spc="165">
                <a:solidFill>
                  <a:srgbClr val="6E6E6E"/>
                </a:solidFill>
                <a:latin typeface="Calibri"/>
                <a:cs typeface="Calibri"/>
              </a:rPr>
              <a:t>Aims</a:t>
            </a:r>
            <a:r>
              <a:rPr dirty="0" sz="3100" spc="16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00" spc="90">
                <a:solidFill>
                  <a:srgbClr val="6E6E6E"/>
                </a:solidFill>
                <a:latin typeface="Calibri"/>
                <a:cs typeface="Calibri"/>
              </a:rPr>
              <a:t>to</a:t>
            </a:r>
            <a:r>
              <a:rPr dirty="0" sz="3100" spc="6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00" spc="114">
                <a:solidFill>
                  <a:srgbClr val="696969"/>
                </a:solidFill>
                <a:latin typeface="Calibri"/>
                <a:cs typeface="Calibri"/>
              </a:rPr>
              <a:t>detect</a:t>
            </a:r>
            <a:r>
              <a:rPr dirty="0" sz="3100" spc="18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00" spc="125">
                <a:solidFill>
                  <a:srgbClr val="6B6B6B"/>
                </a:solidFill>
                <a:latin typeface="Calibri"/>
                <a:cs typeface="Calibri"/>
              </a:rPr>
              <a:t>total</a:t>
            </a:r>
            <a:r>
              <a:rPr dirty="0" sz="3100" spc="9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00" spc="140">
                <a:solidFill>
                  <a:srgbClr val="6E6E6E"/>
                </a:solidFill>
                <a:latin typeface="Calibri"/>
                <a:cs typeface="Calibri"/>
              </a:rPr>
              <a:t>lifetime</a:t>
            </a:r>
            <a:r>
              <a:rPr dirty="0" sz="3100" spc="18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00" spc="140">
                <a:solidFill>
                  <a:srgbClr val="6D6D6D"/>
                </a:solidFill>
                <a:latin typeface="Calibri"/>
                <a:cs typeface="Calibri"/>
              </a:rPr>
              <a:t>travel</a:t>
            </a:r>
            <a:r>
              <a:rPr dirty="0" sz="3100" spc="12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100" spc="145">
                <a:solidFill>
                  <a:srgbClr val="676767"/>
                </a:solidFill>
                <a:latin typeface="Calibri"/>
                <a:cs typeface="Calibri"/>
              </a:rPr>
              <a:t>history </a:t>
            </a:r>
            <a:r>
              <a:rPr dirty="0" sz="3100" spc="145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3100" spc="110">
                <a:solidFill>
                  <a:srgbClr val="707070"/>
                </a:solidFill>
                <a:latin typeface="Calibri"/>
                <a:cs typeface="Calibri"/>
              </a:rPr>
              <a:t>of</a:t>
            </a:r>
            <a:r>
              <a:rPr dirty="0" sz="3100" spc="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100" spc="135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3100" spc="10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00" spc="110">
                <a:solidFill>
                  <a:srgbClr val="6B6B6B"/>
                </a:solidFill>
                <a:latin typeface="Calibri"/>
                <a:cs typeface="Calibri"/>
              </a:rPr>
              <a:t>vehicle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Font typeface="Calibri"/>
              <a:buChar char="•"/>
            </a:pPr>
            <a:endParaRPr sz="3100">
              <a:latin typeface="Calibri"/>
              <a:cs typeface="Calibri"/>
            </a:endParaRPr>
          </a:p>
          <a:p>
            <a:pPr marL="367030" marR="810260" indent="-354330">
              <a:lnSpc>
                <a:spcPct val="102800"/>
              </a:lnSpc>
              <a:spcBef>
                <a:spcPts val="5"/>
              </a:spcBef>
              <a:buClr>
                <a:srgbClr val="727272"/>
              </a:buClr>
              <a:buChar char="•"/>
              <a:tabLst>
                <a:tab pos="368300" algn="l"/>
              </a:tabLst>
            </a:pPr>
            <a:r>
              <a:rPr dirty="0" sz="3150" spc="120">
                <a:solidFill>
                  <a:srgbClr val="676767"/>
                </a:solidFill>
                <a:latin typeface="Calibri"/>
                <a:cs typeface="Calibri"/>
              </a:rPr>
              <a:t>Analys</a:t>
            </a:r>
            <a:r>
              <a:rPr dirty="0" sz="3150" spc="1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50" spc="125">
                <a:solidFill>
                  <a:srgbClr val="696969"/>
                </a:solidFill>
                <a:latin typeface="Calibri"/>
                <a:cs typeface="Calibri"/>
              </a:rPr>
              <a:t>future</a:t>
            </a:r>
            <a:r>
              <a:rPr dirty="0" sz="3150" spc="17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14">
                <a:solidFill>
                  <a:srgbClr val="696969"/>
                </a:solidFill>
                <a:latin typeface="Calibri"/>
                <a:cs typeface="Calibri"/>
              </a:rPr>
              <a:t>trevel</a:t>
            </a:r>
            <a:r>
              <a:rPr dirty="0" sz="3150" spc="6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35">
                <a:solidFill>
                  <a:srgbClr val="696969"/>
                </a:solidFill>
                <a:latin typeface="Calibri"/>
                <a:cs typeface="Calibri"/>
              </a:rPr>
              <a:t>movment</a:t>
            </a:r>
            <a:r>
              <a:rPr dirty="0" sz="3150" spc="19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00">
                <a:solidFill>
                  <a:srgbClr val="696969"/>
                </a:solidFill>
                <a:latin typeface="Calibri"/>
                <a:cs typeface="Calibri"/>
              </a:rPr>
              <a:t>of</a:t>
            </a:r>
            <a:r>
              <a:rPr dirty="0" sz="3150" spc="-1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20">
                <a:solidFill>
                  <a:srgbClr val="747474"/>
                </a:solidFill>
                <a:latin typeface="Calibri"/>
                <a:cs typeface="Calibri"/>
              </a:rPr>
              <a:t>a</a:t>
            </a:r>
            <a:r>
              <a:rPr dirty="0" sz="3150" spc="90">
                <a:solidFill>
                  <a:srgbClr val="747474"/>
                </a:solidFill>
                <a:latin typeface="Calibri"/>
                <a:cs typeface="Calibri"/>
              </a:rPr>
              <a:t> </a:t>
            </a:r>
            <a:r>
              <a:rPr dirty="0" sz="3150" spc="85">
                <a:solidFill>
                  <a:srgbClr val="696969"/>
                </a:solidFill>
                <a:latin typeface="Calibri"/>
                <a:cs typeface="Calibri"/>
              </a:rPr>
              <a:t>vehicle </a:t>
            </a:r>
            <a:r>
              <a:rPr dirty="0" sz="3150" spc="85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3150" spc="100">
                <a:solidFill>
                  <a:srgbClr val="6B6B6B"/>
                </a:solidFill>
                <a:latin typeface="Calibri"/>
                <a:cs typeface="Calibri"/>
              </a:rPr>
              <a:t>based</a:t>
            </a:r>
            <a:r>
              <a:rPr dirty="0" sz="3150" spc="13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B6B6B"/>
                </a:solidFill>
                <a:latin typeface="Calibri"/>
                <a:cs typeface="Calibri"/>
              </a:rPr>
              <a:t>on</a:t>
            </a:r>
            <a:r>
              <a:rPr dirty="0" sz="3150" spc="7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14">
                <a:solidFill>
                  <a:srgbClr val="676767"/>
                </a:solidFill>
                <a:latin typeface="Calibri"/>
                <a:cs typeface="Calibri"/>
              </a:rPr>
              <a:t>previous</a:t>
            </a:r>
            <a:r>
              <a:rPr dirty="0" sz="3150" spc="1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50" spc="100">
                <a:solidFill>
                  <a:srgbClr val="6B6B6B"/>
                </a:solidFill>
                <a:latin typeface="Calibri"/>
                <a:cs typeface="Calibri"/>
              </a:rPr>
              <a:t>data.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3798" y="9459962"/>
            <a:ext cx="5184775" cy="688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50" spc="-50">
                <a:latin typeface="Calibri"/>
                <a:cs typeface="Calibri"/>
              </a:rPr>
              <a:t>Nafeel</a:t>
            </a:r>
            <a:r>
              <a:rPr dirty="0" sz="4350" spc="130">
                <a:latin typeface="Calibri"/>
                <a:cs typeface="Calibri"/>
              </a:rPr>
              <a:t> </a:t>
            </a:r>
            <a:r>
              <a:rPr dirty="0" sz="4350" spc="-290">
                <a:latin typeface="Calibri"/>
                <a:cs typeface="Calibri"/>
              </a:rPr>
              <a:t>SM</a:t>
            </a:r>
            <a:r>
              <a:rPr dirty="0" sz="4350" spc="50">
                <a:latin typeface="Calibri"/>
                <a:cs typeface="Calibri"/>
              </a:rPr>
              <a:t> </a:t>
            </a:r>
            <a:r>
              <a:rPr dirty="0" sz="4350" spc="-270">
                <a:latin typeface="Calibri"/>
                <a:cs typeface="Calibri"/>
              </a:rPr>
              <a:t>-</a:t>
            </a:r>
            <a:r>
              <a:rPr dirty="0" sz="4350" spc="45">
                <a:latin typeface="Calibri"/>
                <a:cs typeface="Calibri"/>
              </a:rPr>
              <a:t> </a:t>
            </a:r>
            <a:r>
              <a:rPr dirty="0" sz="4350" spc="-270">
                <a:latin typeface="Calibri"/>
                <a:cs typeface="Calibri"/>
              </a:rPr>
              <a:t>iT21</a:t>
            </a:r>
            <a:r>
              <a:rPr dirty="0" sz="4350" spc="-200">
                <a:latin typeface="Calibri"/>
                <a:cs typeface="Calibri"/>
              </a:rPr>
              <a:t> </a:t>
            </a:r>
            <a:r>
              <a:rPr dirty="0" sz="4350" spc="-75">
                <a:latin typeface="Calibri"/>
                <a:cs typeface="Calibri"/>
              </a:rPr>
              <a:t>173554</a:t>
            </a:r>
            <a:endParaRPr sz="4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311" y="9677580"/>
            <a:ext cx="347472" cy="35346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1567" y="9872595"/>
            <a:ext cx="121920" cy="4875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0016" y="6130759"/>
            <a:ext cx="268224" cy="39612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0176" y="6234361"/>
            <a:ext cx="487680" cy="41440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3840" y="6130759"/>
            <a:ext cx="262127" cy="39612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68768" y="6149041"/>
            <a:ext cx="518159" cy="49972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7903" y="5423833"/>
            <a:ext cx="268223" cy="40221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98720" y="5533528"/>
            <a:ext cx="268224" cy="40831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66559" y="4723000"/>
            <a:ext cx="408431" cy="51800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44000" y="5198347"/>
            <a:ext cx="3736848" cy="202327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6111" y="4040450"/>
            <a:ext cx="310896" cy="37174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746992" y="3693081"/>
            <a:ext cx="670559" cy="70083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3375" y="1243215"/>
            <a:ext cx="426719" cy="60941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84960" y="1383381"/>
            <a:ext cx="390143" cy="47534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42160" y="1383381"/>
            <a:ext cx="365760" cy="47534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05455" y="1383381"/>
            <a:ext cx="329183" cy="47534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07792" y="1383381"/>
            <a:ext cx="390144" cy="47534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139184" y="1206649"/>
            <a:ext cx="384048" cy="64598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76800" y="1243215"/>
            <a:ext cx="390144" cy="60941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364479" y="1383381"/>
            <a:ext cx="737615" cy="475347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05728" y="1206649"/>
            <a:ext cx="402335" cy="65207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00671" y="1383381"/>
            <a:ext cx="390144" cy="475347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394447" y="1383381"/>
            <a:ext cx="640079" cy="469252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491216" y="3071473"/>
            <a:ext cx="1146048" cy="131025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407664" y="1212744"/>
            <a:ext cx="3377184" cy="639890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849207" y="3796679"/>
            <a:ext cx="7779384" cy="1454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8145">
              <a:lnSpc>
                <a:spcPts val="5565"/>
              </a:lnSpc>
              <a:spcBef>
                <a:spcPts val="95"/>
              </a:spcBef>
            </a:pPr>
            <a:r>
              <a:rPr dirty="0" sz="4700">
                <a:solidFill>
                  <a:srgbClr val="6E6E6E"/>
                </a:solidFill>
                <a:latin typeface="Calibri"/>
                <a:cs typeface="Calibri"/>
              </a:rPr>
              <a:t>ow</a:t>
            </a:r>
            <a:r>
              <a:rPr dirty="0" sz="4700" spc="2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700" spc="85">
                <a:solidFill>
                  <a:srgbClr val="707070"/>
                </a:solidFill>
                <a:latin typeface="Calibri"/>
                <a:cs typeface="Calibri"/>
              </a:rPr>
              <a:t>can</a:t>
            </a:r>
            <a:r>
              <a:rPr dirty="0" sz="470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6E6E6E"/>
                </a:solidFill>
                <a:latin typeface="Calibri"/>
                <a:cs typeface="Calibri"/>
              </a:rPr>
              <a:t>we</a:t>
            </a:r>
            <a:r>
              <a:rPr dirty="0" sz="4700" spc="2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700" spc="90">
                <a:solidFill>
                  <a:srgbClr val="6D6D6D"/>
                </a:solidFill>
                <a:latin typeface="Calibri"/>
                <a:cs typeface="Calibri"/>
              </a:rPr>
              <a:t>utilize</a:t>
            </a:r>
            <a:r>
              <a:rPr dirty="0" sz="4700" spc="11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4700" spc="-25">
                <a:solidFill>
                  <a:srgbClr val="6E6E6E"/>
                </a:solidFill>
                <a:latin typeface="Calibri"/>
                <a:cs typeface="Calibri"/>
              </a:rPr>
              <a:t>loT</a:t>
            </a:r>
            <a:endParaRPr sz="4700">
              <a:latin typeface="Calibri"/>
              <a:cs typeface="Calibri"/>
            </a:endParaRPr>
          </a:p>
          <a:p>
            <a:pPr marL="12700">
              <a:lnSpc>
                <a:spcPts val="5685"/>
              </a:lnSpc>
              <a:tabLst>
                <a:tab pos="6461760" algn="l"/>
              </a:tabLst>
            </a:pPr>
            <a:r>
              <a:rPr dirty="0" sz="4800">
                <a:solidFill>
                  <a:srgbClr val="727272"/>
                </a:solidFill>
                <a:latin typeface="Calibri"/>
                <a:cs typeface="Calibri"/>
              </a:rPr>
              <a:t>technology</a:t>
            </a:r>
            <a:r>
              <a:rPr dirty="0" sz="4800" spc="22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727272"/>
                </a:solidFill>
                <a:latin typeface="Calibri"/>
                <a:cs typeface="Calibri"/>
              </a:rPr>
              <a:t>to</a:t>
            </a:r>
            <a:r>
              <a:rPr dirty="0" sz="4800" spc="-17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800" spc="-10">
                <a:solidFill>
                  <a:srgbClr val="676767"/>
                </a:solidFill>
                <a:latin typeface="Calibri"/>
                <a:cs typeface="Calibri"/>
              </a:rPr>
              <a:t>Accurate</a:t>
            </a:r>
            <a:r>
              <a:rPr dirty="0" sz="480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4800" spc="60">
                <a:solidFill>
                  <a:srgbClr val="676767"/>
                </a:solidFill>
                <a:latin typeface="Calibri"/>
                <a:cs typeface="Calibri"/>
              </a:rPr>
              <a:t>track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630781" y="3796679"/>
            <a:ext cx="40640" cy="741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700" spc="-1895">
                <a:solidFill>
                  <a:srgbClr val="E1A834"/>
                </a:solidFill>
                <a:latin typeface="Calibri"/>
                <a:cs typeface="Calibri"/>
              </a:rPr>
              <a:t>”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38024" y="5198090"/>
            <a:ext cx="7118984" cy="145923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353695" marR="5080" indent="-341630">
              <a:lnSpc>
                <a:spcPts val="5590"/>
              </a:lnSpc>
              <a:spcBef>
                <a:spcPts val="305"/>
              </a:spcBef>
              <a:tabLst>
                <a:tab pos="1109980" algn="l"/>
                <a:tab pos="1945639" algn="l"/>
                <a:tab pos="3511550" algn="l"/>
                <a:tab pos="4478655" algn="l"/>
              </a:tabLst>
            </a:pPr>
            <a:r>
              <a:rPr dirty="0" sz="4750" spc="90">
                <a:solidFill>
                  <a:srgbClr val="727272"/>
                </a:solidFill>
                <a:latin typeface="Calibri"/>
                <a:cs typeface="Calibri"/>
              </a:rPr>
              <a:t>an</a:t>
            </a:r>
            <a:r>
              <a:rPr dirty="0" sz="475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4750">
                <a:solidFill>
                  <a:srgbClr val="6E6E6E"/>
                </a:solidFill>
                <a:latin typeface="Calibri"/>
                <a:cs typeface="Calibri"/>
              </a:rPr>
              <a:t>log</a:t>
            </a:r>
            <a:r>
              <a:rPr dirty="0" sz="4750" spc="9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750" spc="80">
                <a:solidFill>
                  <a:srgbClr val="6D6D6D"/>
                </a:solidFill>
                <a:latin typeface="Calibri"/>
                <a:cs typeface="Calibri"/>
              </a:rPr>
              <a:t>the</a:t>
            </a:r>
            <a:r>
              <a:rPr dirty="0" sz="4750" spc="4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4750" spc="-25">
                <a:solidFill>
                  <a:srgbClr val="6D6D6D"/>
                </a:solidFill>
                <a:latin typeface="Calibri"/>
                <a:cs typeface="Calibri"/>
              </a:rPr>
              <a:t>Com</a:t>
            </a:r>
            <a:r>
              <a:rPr dirty="0" sz="4750">
                <a:solidFill>
                  <a:srgbClr val="6D6D6D"/>
                </a:solidFill>
                <a:latin typeface="Calibri"/>
                <a:cs typeface="Calibri"/>
              </a:rPr>
              <a:t>	</a:t>
            </a:r>
            <a:r>
              <a:rPr dirty="0" sz="4750" spc="-30">
                <a:solidFill>
                  <a:srgbClr val="707070"/>
                </a:solidFill>
                <a:latin typeface="Calibri"/>
                <a:cs typeface="Calibri"/>
              </a:rPr>
              <a:t>fete</a:t>
            </a:r>
            <a:r>
              <a:rPr dirty="0" sz="4750" spc="-23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750" spc="40">
                <a:solidFill>
                  <a:srgbClr val="676767"/>
                </a:solidFill>
                <a:latin typeface="Calibri"/>
                <a:cs typeface="Calibri"/>
              </a:rPr>
              <a:t>Travel </a:t>
            </a:r>
            <a:r>
              <a:rPr dirty="0" sz="4750" spc="45">
                <a:solidFill>
                  <a:srgbClr val="707070"/>
                </a:solidFill>
                <a:latin typeface="Calibri"/>
                <a:cs typeface="Calibri"/>
              </a:rPr>
              <a:t>isto</a:t>
            </a:r>
            <a:r>
              <a:rPr dirty="0" sz="4750">
                <a:solidFill>
                  <a:srgbClr val="707070"/>
                </a:solidFill>
                <a:latin typeface="Calibri"/>
                <a:cs typeface="Calibri"/>
              </a:rPr>
              <a:t>	</a:t>
            </a:r>
            <a:r>
              <a:rPr dirty="0" sz="4750" spc="55">
                <a:solidFill>
                  <a:srgbClr val="727272"/>
                </a:solidFill>
                <a:latin typeface="Calibri"/>
                <a:cs typeface="Calibri"/>
              </a:rPr>
              <a:t>of</a:t>
            </a:r>
            <a:r>
              <a:rPr dirty="0" sz="4750" spc="-12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750" spc="-25">
                <a:solidFill>
                  <a:srgbClr val="727272"/>
                </a:solidFill>
                <a:latin typeface="Calibri"/>
                <a:cs typeface="Calibri"/>
              </a:rPr>
              <a:t>ve</a:t>
            </a:r>
            <a:r>
              <a:rPr dirty="0" sz="475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4750">
                <a:solidFill>
                  <a:srgbClr val="6B6B6B"/>
                </a:solidFill>
                <a:latin typeface="Calibri"/>
                <a:cs typeface="Calibri"/>
              </a:rPr>
              <a:t>icles</a:t>
            </a:r>
            <a:r>
              <a:rPr dirty="0" sz="4750" spc="19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4750">
                <a:solidFill>
                  <a:srgbClr val="727272"/>
                </a:solidFill>
                <a:latin typeface="Calibri"/>
                <a:cs typeface="Calibri"/>
              </a:rPr>
              <a:t>on</a:t>
            </a:r>
            <a:r>
              <a:rPr dirty="0" sz="4750" spc="7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750" spc="225">
                <a:solidFill>
                  <a:srgbClr val="727272"/>
                </a:solidFill>
                <a:latin typeface="Calibri"/>
                <a:cs typeface="Calibri"/>
              </a:rPr>
              <a:t>a</a:t>
            </a:r>
            <a:r>
              <a:rPr dirty="0" sz="4750" spc="-2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750" spc="65">
                <a:solidFill>
                  <a:srgbClr val="6E6E6E"/>
                </a:solidFill>
                <a:latin typeface="Calibri"/>
                <a:cs typeface="Calibri"/>
              </a:rPr>
              <a:t>ma</a:t>
            </a:r>
            <a:endParaRPr sz="47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12198" y="9443966"/>
            <a:ext cx="1419860" cy="711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0" spc="-160">
                <a:latin typeface="Calibri"/>
                <a:cs typeface="Calibri"/>
              </a:rPr>
              <a:t>Nafeel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558736" y="3985599"/>
            <a:ext cx="1225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0">
                <a:solidFill>
                  <a:srgbClr val="A1A1A1"/>
                </a:solidFill>
                <a:latin typeface="Cambria"/>
                <a:cs typeface="Cambria"/>
              </a:rPr>
              <a:t>e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5471" y="9872595"/>
            <a:ext cx="134112" cy="426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39" y="8781733"/>
            <a:ext cx="475488" cy="4814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8032" y="6472034"/>
            <a:ext cx="2609088" cy="5667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8032" y="5576187"/>
            <a:ext cx="2609088" cy="62160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94959" y="6331868"/>
            <a:ext cx="609600" cy="70083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68111" y="5503057"/>
            <a:ext cx="518160" cy="70083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00159" y="6331868"/>
            <a:ext cx="609600" cy="70083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73311" y="5429927"/>
            <a:ext cx="463296" cy="61551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478511" y="6331868"/>
            <a:ext cx="615696" cy="70083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630911" y="5429927"/>
            <a:ext cx="463296" cy="61551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740128" y="5503057"/>
            <a:ext cx="3547871" cy="478394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4127" y="4680341"/>
            <a:ext cx="2602992" cy="62160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58384" y="4546268"/>
            <a:ext cx="646176" cy="761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73311" y="4534080"/>
            <a:ext cx="463296" cy="61551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557759" y="4534080"/>
            <a:ext cx="457200" cy="61551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36112" y="4521892"/>
            <a:ext cx="463296" cy="60941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8032" y="3784494"/>
            <a:ext cx="2609088" cy="62770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94959" y="3638233"/>
            <a:ext cx="463296" cy="61551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73311" y="3638233"/>
            <a:ext cx="463296" cy="61551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515088" y="3571197"/>
            <a:ext cx="652271" cy="840998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136112" y="3638233"/>
            <a:ext cx="463296" cy="61551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8032" y="2590032"/>
            <a:ext cx="2609088" cy="926317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935200" y="2590032"/>
            <a:ext cx="2627376" cy="926317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4195571" y="2599174"/>
            <a:ext cx="0" cy="923290"/>
          </a:xfrm>
          <a:custGeom>
            <a:avLst/>
            <a:gdLst/>
            <a:ahLst/>
            <a:cxnLst/>
            <a:rect l="l" t="t" r="r" b="b"/>
            <a:pathLst>
              <a:path w="0" h="923289">
                <a:moveTo>
                  <a:pt x="0" y="923270"/>
                </a:moveTo>
                <a:lnTo>
                  <a:pt x="0" y="0"/>
                </a:lnTo>
              </a:path>
            </a:pathLst>
          </a:custGeom>
          <a:ln w="15240">
            <a:solidFill>
              <a:srgbClr val="3B341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4187952" y="2599174"/>
            <a:ext cx="3008630" cy="923290"/>
            <a:chOff x="4187952" y="2599174"/>
            <a:chExt cx="3008630" cy="923290"/>
          </a:xfrm>
        </p:grpSpPr>
        <p:sp>
          <p:nvSpPr>
            <p:cNvPr id="28" name="object 28" descr=""/>
            <p:cNvSpPr/>
            <p:nvPr/>
          </p:nvSpPr>
          <p:spPr>
            <a:xfrm>
              <a:off x="7188708" y="2599174"/>
              <a:ext cx="0" cy="923290"/>
            </a:xfrm>
            <a:custGeom>
              <a:avLst/>
              <a:gdLst/>
              <a:ahLst/>
              <a:cxnLst/>
              <a:rect l="l" t="t" r="r" b="b"/>
              <a:pathLst>
                <a:path w="0" h="923289">
                  <a:moveTo>
                    <a:pt x="0" y="92327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3B34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187952" y="2606792"/>
              <a:ext cx="3008630" cy="0"/>
            </a:xfrm>
            <a:custGeom>
              <a:avLst/>
              <a:gdLst/>
              <a:ahLst/>
              <a:cxnLst/>
              <a:rect l="l" t="t" r="r" b="b"/>
              <a:pathLst>
                <a:path w="3008629" h="0">
                  <a:moveTo>
                    <a:pt x="0" y="0"/>
                  </a:moveTo>
                  <a:lnTo>
                    <a:pt x="3008376" y="0"/>
                  </a:lnTo>
                </a:path>
              </a:pathLst>
            </a:custGeom>
            <a:ln w="15235">
              <a:solidFill>
                <a:srgbClr val="3B34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187952" y="3514826"/>
              <a:ext cx="3008630" cy="0"/>
            </a:xfrm>
            <a:custGeom>
              <a:avLst/>
              <a:gdLst/>
              <a:ahLst/>
              <a:cxnLst/>
              <a:rect l="l" t="t" r="r" b="b"/>
              <a:pathLst>
                <a:path w="3008629" h="0">
                  <a:moveTo>
                    <a:pt x="0" y="0"/>
                  </a:moveTo>
                  <a:lnTo>
                    <a:pt x="3008376" y="0"/>
                  </a:lnTo>
                </a:path>
              </a:pathLst>
            </a:custGeom>
            <a:ln w="15235">
              <a:solidFill>
                <a:srgbClr val="3B34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98848" y="2961778"/>
              <a:ext cx="2389631" cy="201108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938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dirty="0" sz="7100" spc="-465">
                <a:latin typeface="Arial MT"/>
                <a:cs typeface="Arial MT"/>
              </a:rPr>
              <a:t>Research</a:t>
            </a:r>
            <a:r>
              <a:rPr dirty="0" sz="7100" spc="625">
                <a:latin typeface="Arial MT"/>
                <a:cs typeface="Arial MT"/>
              </a:rPr>
              <a:t> </a:t>
            </a:r>
            <a:r>
              <a:rPr dirty="0" sz="7100" spc="-570">
                <a:latin typeface="Arial MT"/>
                <a:cs typeface="Arial MT"/>
              </a:rPr>
              <a:t>Gap</a:t>
            </a:r>
            <a:endParaRPr sz="71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347025" y="2888644"/>
            <a:ext cx="152400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90">
                <a:solidFill>
                  <a:srgbClr val="674F1A"/>
                </a:solidFill>
                <a:latin typeface="Arial MT"/>
                <a:cs typeface="Arial MT"/>
              </a:rPr>
              <a:t>Applicat1on</a:t>
            </a:r>
            <a:r>
              <a:rPr dirty="0" sz="1700" spc="-5">
                <a:solidFill>
                  <a:srgbClr val="674F1A"/>
                </a:solidFill>
                <a:latin typeface="Arial MT"/>
                <a:cs typeface="Arial MT"/>
              </a:rPr>
              <a:t> </a:t>
            </a:r>
            <a:r>
              <a:rPr dirty="0" sz="1700" spc="-25">
                <a:solidFill>
                  <a:srgbClr val="8E7531"/>
                </a:solidFill>
                <a:latin typeface="Arial MT"/>
                <a:cs typeface="Arial MT"/>
              </a:rPr>
              <a:t>REF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74206" y="3789569"/>
            <a:ext cx="1673225" cy="311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795">
              <a:lnSpc>
                <a:spcPts val="2200"/>
              </a:lnSpc>
              <a:spcBef>
                <a:spcPts val="100"/>
              </a:spcBef>
            </a:pPr>
            <a:r>
              <a:rPr dirty="0" sz="1900" spc="-170">
                <a:solidFill>
                  <a:srgbClr val="2B2300"/>
                </a:solidFill>
                <a:latin typeface="Arial MT"/>
                <a:cs typeface="Arial MT"/>
              </a:rPr>
              <a:t>Research</a:t>
            </a:r>
            <a:r>
              <a:rPr dirty="0" sz="1900" spc="55">
                <a:solidFill>
                  <a:srgbClr val="2B2300"/>
                </a:solidFill>
                <a:latin typeface="Arial MT"/>
                <a:cs typeface="Arial MT"/>
              </a:rPr>
              <a:t> </a:t>
            </a:r>
            <a:r>
              <a:rPr dirty="0" sz="1900" spc="-50">
                <a:solidFill>
                  <a:srgbClr val="493D0F"/>
                </a:solidFill>
                <a:latin typeface="Arial MT"/>
                <a:cs typeface="Arial MT"/>
              </a:rPr>
              <a:t>1</a:t>
            </a:r>
            <a:endParaRPr sz="1900">
              <a:latin typeface="Arial MT"/>
              <a:cs typeface="Arial MT"/>
            </a:endParaRPr>
          </a:p>
          <a:p>
            <a:pPr algn="ctr">
              <a:lnSpc>
                <a:spcPts val="2080"/>
              </a:lnSpc>
            </a:pPr>
            <a:r>
              <a:rPr dirty="0" sz="1800" spc="-20">
                <a:solidFill>
                  <a:srgbClr val="210E00"/>
                </a:solidFill>
                <a:latin typeface="Arial MT"/>
                <a:cs typeface="Arial MT"/>
              </a:rPr>
              <a:t>2021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800">
              <a:latin typeface="Arial MT"/>
              <a:cs typeface="Arial MT"/>
            </a:endParaRPr>
          </a:p>
          <a:p>
            <a:pPr algn="ctr">
              <a:lnSpc>
                <a:spcPts val="2170"/>
              </a:lnSpc>
            </a:pPr>
            <a:r>
              <a:rPr dirty="0" sz="1850" spc="-120">
                <a:solidFill>
                  <a:srgbClr val="907713"/>
                </a:solidFill>
                <a:latin typeface="Arial MT"/>
                <a:cs typeface="Arial MT"/>
              </a:rPr>
              <a:t>Research</a:t>
            </a:r>
            <a:r>
              <a:rPr dirty="0" sz="1850" spc="25">
                <a:solidFill>
                  <a:srgbClr val="907713"/>
                </a:solidFill>
                <a:latin typeface="Arial MT"/>
                <a:cs typeface="Arial MT"/>
              </a:rPr>
              <a:t> </a:t>
            </a:r>
            <a:r>
              <a:rPr dirty="0" sz="1850" spc="-50">
                <a:solidFill>
                  <a:srgbClr val="230C00"/>
                </a:solidFill>
                <a:latin typeface="Arial MT"/>
                <a:cs typeface="Arial MT"/>
              </a:rPr>
              <a:t>2</a:t>
            </a:r>
            <a:endParaRPr sz="1850">
              <a:latin typeface="Arial MT"/>
              <a:cs typeface="Arial MT"/>
            </a:endParaRPr>
          </a:p>
          <a:p>
            <a:pPr algn="ctr">
              <a:lnSpc>
                <a:spcPts val="2050"/>
              </a:lnSpc>
            </a:pPr>
            <a:r>
              <a:rPr dirty="0" sz="1750" spc="-20">
                <a:solidFill>
                  <a:srgbClr val="382600"/>
                </a:solidFill>
                <a:latin typeface="Arial MT"/>
                <a:cs typeface="Arial MT"/>
              </a:rPr>
              <a:t>2020</a:t>
            </a:r>
            <a:endParaRPr sz="1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750">
              <a:latin typeface="Arial MT"/>
              <a:cs typeface="Arial MT"/>
            </a:endParaRPr>
          </a:p>
          <a:p>
            <a:pPr algn="ctr" marL="5080">
              <a:lnSpc>
                <a:spcPts val="2090"/>
              </a:lnSpc>
              <a:spcBef>
                <a:spcPts val="5"/>
              </a:spcBef>
            </a:pPr>
            <a:r>
              <a:rPr dirty="0" sz="1800" spc="-95">
                <a:solidFill>
                  <a:srgbClr val="93790C"/>
                </a:solidFill>
                <a:latin typeface="Arial MT"/>
                <a:cs typeface="Arial MT"/>
              </a:rPr>
              <a:t>Research</a:t>
            </a:r>
            <a:r>
              <a:rPr dirty="0" sz="1800" spc="25">
                <a:solidFill>
                  <a:srgbClr val="93790C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5D4D11"/>
                </a:solidFill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ts val="2090"/>
              </a:lnSpc>
            </a:pPr>
            <a:r>
              <a:rPr dirty="0" sz="1800" spc="-20">
                <a:solidFill>
                  <a:srgbClr val="4B3B00"/>
                </a:solidFill>
                <a:latin typeface="Arial MT"/>
                <a:cs typeface="Arial MT"/>
              </a:rPr>
              <a:t>2018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800" spc="-100">
                <a:solidFill>
                  <a:srgbClr val="7C6701"/>
                </a:solidFill>
                <a:latin typeface="Arial MT"/>
                <a:cs typeface="Arial MT"/>
              </a:rPr>
              <a:t>Proposed</a:t>
            </a:r>
            <a:r>
              <a:rPr dirty="0" sz="1800" spc="10">
                <a:solidFill>
                  <a:srgbClr val="7C6701"/>
                </a:solidFill>
                <a:latin typeface="Arial MT"/>
                <a:cs typeface="Arial MT"/>
              </a:rPr>
              <a:t> </a:t>
            </a:r>
            <a:r>
              <a:rPr dirty="0" sz="1800" spc="-55">
                <a:solidFill>
                  <a:srgbClr val="594200"/>
                </a:solidFill>
                <a:latin typeface="Arial MT"/>
                <a:cs typeface="Arial MT"/>
              </a:rPr>
              <a:t>System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22468" y="9517095"/>
            <a:ext cx="2225040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00" spc="-20">
                <a:latin typeface="Arial MT"/>
                <a:cs typeface="Arial MT"/>
              </a:rPr>
              <a:t>Nafeel</a:t>
            </a:r>
            <a:r>
              <a:rPr dirty="0" sz="3900" spc="-210">
                <a:latin typeface="Arial MT"/>
                <a:cs typeface="Arial MT"/>
              </a:rPr>
              <a:t> </a:t>
            </a:r>
            <a:r>
              <a:rPr dirty="0" sz="3900" spc="-380">
                <a:latin typeface="Arial MT"/>
                <a:cs typeface="Arial MT"/>
              </a:rPr>
              <a:t>SM</a:t>
            </a:r>
            <a:endParaRPr sz="39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773923" y="2606792"/>
            <a:ext cx="2999740" cy="908050"/>
          </a:xfrm>
          <a:prstGeom prst="rect">
            <a:avLst/>
          </a:prstGeom>
          <a:ln w="15240">
            <a:solidFill>
              <a:srgbClr val="342F0F"/>
            </a:solidFill>
          </a:ln>
        </p:spPr>
        <p:txBody>
          <a:bodyPr wrap="square" lIns="0" tIns="162560" rIns="0" bIns="0" rtlCol="0" vert="horz">
            <a:spAutoFit/>
          </a:bodyPr>
          <a:lstStyle/>
          <a:p>
            <a:pPr algn="ctr" marR="10795">
              <a:lnSpc>
                <a:spcPts val="2039"/>
              </a:lnSpc>
              <a:spcBef>
                <a:spcPts val="1280"/>
              </a:spcBef>
            </a:pPr>
            <a:r>
              <a:rPr dirty="0" sz="1800" spc="-100">
                <a:solidFill>
                  <a:srgbClr val="2B1800"/>
                </a:solidFill>
                <a:latin typeface="Arial MT"/>
                <a:cs typeface="Arial MT"/>
              </a:rPr>
              <a:t>Real-</a:t>
            </a:r>
            <a:r>
              <a:rPr dirty="0" sz="1800" spc="-85">
                <a:solidFill>
                  <a:srgbClr val="2B1800"/>
                </a:solidFill>
                <a:latin typeface="Arial MT"/>
                <a:cs typeface="Arial MT"/>
              </a:rPr>
              <a:t>Time</a:t>
            </a:r>
            <a:r>
              <a:rPr dirty="0" sz="1800" spc="30">
                <a:solidFill>
                  <a:srgbClr val="2B1800"/>
                </a:solidFill>
                <a:latin typeface="Arial MT"/>
                <a:cs typeface="Arial MT"/>
              </a:rPr>
              <a:t> </a:t>
            </a:r>
            <a:r>
              <a:rPr dirty="0" sz="1800" spc="-95">
                <a:solidFill>
                  <a:srgbClr val="825D13"/>
                </a:solidFill>
                <a:latin typeface="Arial MT"/>
                <a:cs typeface="Arial MT"/>
              </a:rPr>
              <a:t>Travel</a:t>
            </a:r>
            <a:r>
              <a:rPr dirty="0" sz="1800" spc="-25">
                <a:solidFill>
                  <a:srgbClr val="825D13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82640A"/>
                </a:solidFill>
                <a:latin typeface="Arial MT"/>
                <a:cs typeface="Arial MT"/>
              </a:rPr>
              <a:t>PaRern</a:t>
            </a:r>
            <a:endParaRPr sz="1800">
              <a:latin typeface="Arial MT"/>
              <a:cs typeface="Arial MT"/>
            </a:endParaRPr>
          </a:p>
          <a:p>
            <a:pPr algn="ctr" marR="19685">
              <a:lnSpc>
                <a:spcPts val="2160"/>
              </a:lnSpc>
            </a:pPr>
            <a:r>
              <a:rPr dirty="0" sz="1900" spc="-30">
                <a:solidFill>
                  <a:srgbClr val="362A00"/>
                </a:solidFill>
                <a:latin typeface="Arial MT"/>
                <a:cs typeface="Arial MT"/>
              </a:rPr>
              <a:t>Analysis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1358371" y="2606792"/>
            <a:ext cx="2993390" cy="908050"/>
          </a:xfrm>
          <a:prstGeom prst="rect">
            <a:avLst/>
          </a:prstGeom>
          <a:ln w="15239">
            <a:solidFill>
              <a:srgbClr val="3B3413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endParaRPr sz="17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700" spc="-10">
                <a:solidFill>
                  <a:srgbClr val="756216"/>
                </a:solidFill>
                <a:latin typeface="Arial MT"/>
                <a:cs typeface="Arial MT"/>
              </a:rPr>
              <a:t>CDud</a:t>
            </a:r>
            <a:r>
              <a:rPr dirty="0" sz="1700" spc="-65">
                <a:solidFill>
                  <a:srgbClr val="756216"/>
                </a:solidFill>
                <a:latin typeface="Arial MT"/>
                <a:cs typeface="Arial MT"/>
              </a:rPr>
              <a:t> </a:t>
            </a:r>
            <a:r>
              <a:rPr dirty="0" sz="1700" spc="-155">
                <a:solidFill>
                  <a:srgbClr val="8E7C24"/>
                </a:solidFill>
                <a:latin typeface="Arial MT"/>
                <a:cs typeface="Arial MT"/>
              </a:rPr>
              <a:t>Da@</a:t>
            </a:r>
            <a:r>
              <a:rPr dirty="0" sz="1700" spc="-15">
                <a:solidFill>
                  <a:srgbClr val="8E7C24"/>
                </a:solidFill>
                <a:latin typeface="Arial MT"/>
                <a:cs typeface="Arial MT"/>
              </a:rPr>
              <a:t> </a:t>
            </a:r>
            <a:r>
              <a:rPr dirty="0" sz="1700" spc="-10">
                <a:solidFill>
                  <a:srgbClr val="1F0A00"/>
                </a:solidFill>
                <a:latin typeface="Arial MT"/>
                <a:cs typeface="Arial MT"/>
              </a:rPr>
              <a:t>TRnsmission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5330754" y="2753810"/>
            <a:ext cx="2179320" cy="565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70"/>
              </a:lnSpc>
              <a:spcBef>
                <a:spcPts val="100"/>
              </a:spcBef>
            </a:pPr>
            <a:r>
              <a:rPr dirty="0" sz="1850" spc="-120">
                <a:solidFill>
                  <a:srgbClr val="958318"/>
                </a:solidFill>
                <a:latin typeface="Arial MT"/>
                <a:cs typeface="Arial MT"/>
              </a:rPr>
              <a:t>Routing</a:t>
            </a:r>
            <a:r>
              <a:rPr dirty="0" sz="1850" spc="10">
                <a:solidFill>
                  <a:srgbClr val="958318"/>
                </a:solidFill>
                <a:latin typeface="Arial MT"/>
                <a:cs typeface="Arial MT"/>
              </a:rPr>
              <a:t> </a:t>
            </a:r>
            <a:r>
              <a:rPr dirty="0" sz="1850" spc="-100">
                <a:solidFill>
                  <a:srgbClr val="2F2600"/>
                </a:solidFill>
                <a:latin typeface="Arial MT"/>
                <a:cs typeface="Arial MT"/>
              </a:rPr>
              <a:t>&amp;</a:t>
            </a:r>
            <a:r>
              <a:rPr dirty="0" sz="1850" spc="-10">
                <a:solidFill>
                  <a:srgbClr val="2F2600"/>
                </a:solidFill>
                <a:latin typeface="Arial MT"/>
                <a:cs typeface="Arial MT"/>
              </a:rPr>
              <a:t> </a:t>
            </a:r>
            <a:r>
              <a:rPr dirty="0" sz="1850" spc="-95">
                <a:solidFill>
                  <a:srgbClr val="806916"/>
                </a:solidFill>
                <a:latin typeface="Arial MT"/>
                <a:cs typeface="Arial MT"/>
              </a:rPr>
              <a:t>tdaintenance</a:t>
            </a:r>
            <a:endParaRPr sz="1850">
              <a:latin typeface="Arial MT"/>
              <a:cs typeface="Arial MT"/>
            </a:endParaRPr>
          </a:p>
          <a:p>
            <a:pPr algn="ctr">
              <a:lnSpc>
                <a:spcPts val="2190"/>
              </a:lnSpc>
            </a:pPr>
            <a:r>
              <a:rPr dirty="0" sz="1950" spc="-20">
                <a:solidFill>
                  <a:srgbClr val="3B1A00"/>
                </a:solidFill>
                <a:latin typeface="Arial MT"/>
                <a:cs typeface="Arial MT"/>
              </a:rPr>
              <a:t>Optimoatan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224" y="2937400"/>
            <a:ext cx="17257776" cy="734959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272" y="1432135"/>
            <a:ext cx="457200" cy="62770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432" y="1584491"/>
            <a:ext cx="414528" cy="4753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688" y="1584491"/>
            <a:ext cx="640080" cy="4631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2783" y="1584491"/>
            <a:ext cx="402336" cy="6581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4367" y="1584491"/>
            <a:ext cx="420623" cy="47534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4720" y="1584491"/>
            <a:ext cx="377951" cy="46315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56303" y="1584491"/>
            <a:ext cx="396239" cy="47534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56176" y="1584491"/>
            <a:ext cx="371855" cy="46315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184" y="1493078"/>
            <a:ext cx="280415" cy="56676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80303" y="1444324"/>
            <a:ext cx="481584" cy="60332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48400" y="1584491"/>
            <a:ext cx="377951" cy="47534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87311" y="1584491"/>
            <a:ext cx="432816" cy="66426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99376" y="1584491"/>
            <a:ext cx="676655" cy="47534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97952" y="1584491"/>
            <a:ext cx="646176" cy="463158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6029059" y="1057084"/>
            <a:ext cx="137795" cy="109093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 indent="19050">
              <a:lnSpc>
                <a:spcPts val="4130"/>
              </a:lnSpc>
              <a:spcBef>
                <a:spcPts val="325"/>
              </a:spcBef>
            </a:pPr>
            <a:r>
              <a:rPr dirty="0" sz="3550" spc="-1315">
                <a:latin typeface="Arial MT"/>
                <a:cs typeface="Arial MT"/>
              </a:rPr>
              <a:t>e</a:t>
            </a:r>
            <a:r>
              <a:rPr dirty="0" sz="3550" spc="-685">
                <a:latin typeface="Arial MT"/>
                <a:cs typeface="Arial MT"/>
              </a:rPr>
              <a:t> I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9565" y="9479007"/>
            <a:ext cx="517144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200" spc="-200">
                <a:latin typeface="Arial MT"/>
                <a:cs typeface="Arial MT"/>
              </a:rPr>
              <a:t>Nafeel</a:t>
            </a:r>
            <a:r>
              <a:rPr dirty="0" sz="4200" spc="-70">
                <a:latin typeface="Arial MT"/>
                <a:cs typeface="Arial MT"/>
              </a:rPr>
              <a:t> </a:t>
            </a:r>
            <a:r>
              <a:rPr dirty="0" sz="4200" spc="-570">
                <a:latin typeface="Arial MT"/>
                <a:cs typeface="Arial MT"/>
              </a:rPr>
              <a:t>SM</a:t>
            </a:r>
            <a:r>
              <a:rPr dirty="0" sz="4200" spc="10">
                <a:latin typeface="Arial MT"/>
                <a:cs typeface="Arial MT"/>
              </a:rPr>
              <a:t> </a:t>
            </a:r>
            <a:r>
              <a:rPr dirty="0" sz="4200" spc="-254">
                <a:latin typeface="Arial MT"/>
                <a:cs typeface="Arial MT"/>
              </a:rPr>
              <a:t>-</a:t>
            </a:r>
            <a:r>
              <a:rPr dirty="0" sz="4200" spc="-75">
                <a:latin typeface="Arial MT"/>
                <a:cs typeface="Arial MT"/>
              </a:rPr>
              <a:t> </a:t>
            </a:r>
            <a:r>
              <a:rPr dirty="0" sz="4200" spc="-285">
                <a:latin typeface="Arial MT"/>
                <a:cs typeface="Arial MT"/>
              </a:rPr>
              <a:t>iT21173554</a:t>
            </a:r>
            <a:endParaRPr sz="4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5471" y="9872595"/>
            <a:ext cx="134112" cy="426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39" y="8781733"/>
            <a:ext cx="475488" cy="4814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8704" y="7501953"/>
            <a:ext cx="615696" cy="10299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20656" y="6947381"/>
            <a:ext cx="2298192" cy="14443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35056" y="4735188"/>
            <a:ext cx="1371600" cy="132244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64623" y="3010531"/>
            <a:ext cx="902207" cy="91412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500" y="862578"/>
            <a:ext cx="4996815" cy="11912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650" spc="-140"/>
              <a:t>Technoiogies</a:t>
            </a:r>
            <a:endParaRPr sz="7650"/>
          </a:p>
        </p:txBody>
      </p:sp>
      <p:sp>
        <p:nvSpPr>
          <p:cNvPr id="11" name="object 11" descr=""/>
          <p:cNvSpPr txBox="1"/>
          <p:nvPr/>
        </p:nvSpPr>
        <p:spPr>
          <a:xfrm>
            <a:off x="1015398" y="2006988"/>
            <a:ext cx="5060315" cy="8137525"/>
          </a:xfrm>
          <a:prstGeom prst="rect">
            <a:avLst/>
          </a:prstGeom>
        </p:spPr>
        <p:txBody>
          <a:bodyPr wrap="square" lIns="0" tIns="30289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2385"/>
              </a:spcBef>
            </a:pPr>
            <a:r>
              <a:rPr dirty="0" sz="4700" spc="-50">
                <a:latin typeface="Calibri"/>
                <a:cs typeface="Calibri"/>
              </a:rPr>
              <a:t>Generai</a:t>
            </a:r>
            <a:r>
              <a:rPr dirty="0" sz="4700" spc="-110">
                <a:latin typeface="Calibri"/>
                <a:cs typeface="Calibri"/>
              </a:rPr>
              <a:t> </a:t>
            </a:r>
            <a:r>
              <a:rPr dirty="0" sz="4700" spc="-95">
                <a:latin typeface="Calibri"/>
                <a:cs typeface="Calibri"/>
              </a:rPr>
              <a:t>Environment</a:t>
            </a:r>
            <a:endParaRPr sz="4700">
              <a:latin typeface="Calibri"/>
              <a:cs typeface="Calibri"/>
            </a:endParaRPr>
          </a:p>
          <a:p>
            <a:pPr marL="659765" indent="-376555">
              <a:lnSpc>
                <a:spcPct val="100000"/>
              </a:lnSpc>
              <a:spcBef>
                <a:spcPts val="1700"/>
              </a:spcBef>
              <a:buChar char="•"/>
              <a:tabLst>
                <a:tab pos="659765" algn="l"/>
              </a:tabLst>
            </a:pPr>
            <a:r>
              <a:rPr dirty="0" sz="3500" spc="-10">
                <a:latin typeface="Calibri"/>
                <a:cs typeface="Calibri"/>
              </a:rPr>
              <a:t>Python</a:t>
            </a:r>
            <a:endParaRPr sz="3500">
              <a:latin typeface="Calibri"/>
              <a:cs typeface="Calibri"/>
            </a:endParaRPr>
          </a:p>
          <a:p>
            <a:pPr marL="666115" indent="-381000">
              <a:lnSpc>
                <a:spcPts val="3935"/>
              </a:lnSpc>
              <a:spcBef>
                <a:spcPts val="80"/>
              </a:spcBef>
              <a:buChar char="•"/>
              <a:tabLst>
                <a:tab pos="666115" algn="l"/>
              </a:tabLst>
            </a:pPr>
            <a:r>
              <a:rPr dirty="0" sz="3350">
                <a:latin typeface="Calibri"/>
                <a:cs typeface="Calibri"/>
              </a:rPr>
              <a:t>Googie</a:t>
            </a:r>
            <a:r>
              <a:rPr dirty="0" sz="3350" spc="120">
                <a:latin typeface="Calibri"/>
                <a:cs typeface="Calibri"/>
              </a:rPr>
              <a:t> </a:t>
            </a:r>
            <a:r>
              <a:rPr dirty="0" sz="3350" spc="-25">
                <a:latin typeface="Calibri"/>
                <a:cs typeface="Calibri"/>
              </a:rPr>
              <a:t>APi</a:t>
            </a:r>
            <a:endParaRPr sz="3350">
              <a:latin typeface="Calibri"/>
              <a:cs typeface="Calibri"/>
            </a:endParaRPr>
          </a:p>
          <a:p>
            <a:pPr marL="658495" indent="-375920">
              <a:lnSpc>
                <a:spcPts val="4215"/>
              </a:lnSpc>
              <a:buChar char="•"/>
              <a:tabLst>
                <a:tab pos="658495" algn="l"/>
              </a:tabLst>
            </a:pPr>
            <a:r>
              <a:rPr dirty="0" sz="3600" spc="-10">
                <a:latin typeface="Calibri"/>
                <a:cs typeface="Calibri"/>
              </a:rPr>
              <a:t>FireBase</a:t>
            </a:r>
            <a:endParaRPr sz="3600">
              <a:latin typeface="Calibri"/>
              <a:cs typeface="Calibri"/>
            </a:endParaRPr>
          </a:p>
          <a:p>
            <a:pPr marL="660400" indent="-376555">
              <a:lnSpc>
                <a:spcPts val="4120"/>
              </a:lnSpc>
              <a:buChar char="•"/>
              <a:tabLst>
                <a:tab pos="660400" algn="l"/>
              </a:tabLst>
            </a:pPr>
            <a:r>
              <a:rPr dirty="0" sz="3450" spc="-25">
                <a:latin typeface="Calibri"/>
                <a:cs typeface="Calibri"/>
              </a:rPr>
              <a:t>MAP</a:t>
            </a:r>
            <a:endParaRPr sz="3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80"/>
              </a:spcBef>
              <a:buFont typeface="Calibri"/>
              <a:buChar char="•"/>
            </a:pPr>
            <a:endParaRPr sz="345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</a:pPr>
            <a:r>
              <a:rPr dirty="0" sz="4500" spc="-10">
                <a:latin typeface="Calibri"/>
                <a:cs typeface="Calibri"/>
              </a:rPr>
              <a:t>Toois</a:t>
            </a:r>
            <a:endParaRPr sz="4500">
              <a:latin typeface="Calibri"/>
              <a:cs typeface="Calibri"/>
            </a:endParaRPr>
          </a:p>
          <a:p>
            <a:pPr marL="664845" indent="-382270">
              <a:lnSpc>
                <a:spcPts val="4285"/>
              </a:lnSpc>
              <a:spcBef>
                <a:spcPts val="2390"/>
              </a:spcBef>
              <a:buChar char="•"/>
              <a:tabLst>
                <a:tab pos="664845" algn="l"/>
              </a:tabLst>
            </a:pPr>
            <a:r>
              <a:rPr dirty="0" sz="3600" spc="-25">
                <a:latin typeface="Calibri"/>
                <a:cs typeface="Calibri"/>
              </a:rPr>
              <a:t>GPS</a:t>
            </a:r>
            <a:endParaRPr sz="3600">
              <a:latin typeface="Calibri"/>
              <a:cs typeface="Calibri"/>
            </a:endParaRPr>
          </a:p>
          <a:p>
            <a:pPr marL="660400" indent="-376555">
              <a:lnSpc>
                <a:spcPts val="4105"/>
              </a:lnSpc>
              <a:buChar char="•"/>
              <a:tabLst>
                <a:tab pos="660400" algn="l"/>
              </a:tabLst>
            </a:pPr>
            <a:r>
              <a:rPr dirty="0" sz="3450">
                <a:latin typeface="Calibri"/>
                <a:cs typeface="Calibri"/>
              </a:rPr>
              <a:t>ESP32</a:t>
            </a:r>
            <a:r>
              <a:rPr dirty="0" sz="3450" spc="-120">
                <a:latin typeface="Calibri"/>
                <a:cs typeface="Calibri"/>
              </a:rPr>
              <a:t> </a:t>
            </a:r>
            <a:r>
              <a:rPr dirty="0" sz="3450" spc="-10">
                <a:latin typeface="Calibri"/>
                <a:cs typeface="Calibri"/>
              </a:rPr>
              <a:t>Moduie</a:t>
            </a:r>
            <a:endParaRPr sz="3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3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200">
                <a:latin typeface="Calibri"/>
                <a:cs typeface="Calibri"/>
              </a:rPr>
              <a:t>Nafeel</a:t>
            </a:r>
            <a:r>
              <a:rPr dirty="0" sz="4200" spc="25">
                <a:latin typeface="Calibri"/>
                <a:cs typeface="Calibri"/>
              </a:rPr>
              <a:t> </a:t>
            </a:r>
            <a:r>
              <a:rPr dirty="0" sz="4200" spc="-25">
                <a:latin typeface="Calibri"/>
                <a:cs typeface="Calibri"/>
              </a:rPr>
              <a:t>SM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2388923"/>
            <a:ext cx="11935967" cy="789807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9151" y="1383381"/>
            <a:ext cx="274319" cy="4692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0527" y="1206649"/>
            <a:ext cx="371856" cy="6459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4511" y="1231027"/>
            <a:ext cx="457200" cy="62160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8767" y="1383381"/>
            <a:ext cx="414527" cy="46925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3023" y="1383381"/>
            <a:ext cx="640079" cy="4692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5023" y="1383381"/>
            <a:ext cx="408431" cy="6642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1423" y="1389476"/>
            <a:ext cx="414527" cy="46315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45680" y="1383381"/>
            <a:ext cx="384048" cy="46315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04687" y="995888"/>
            <a:ext cx="1274445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600" spc="-290">
                <a:latin typeface="Calibri"/>
                <a:cs typeface="Calibri"/>
              </a:rPr>
              <a:t>WO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4952" y="2926224"/>
            <a:ext cx="8860155" cy="72237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2125" indent="-475615">
              <a:lnSpc>
                <a:spcPts val="5285"/>
              </a:lnSpc>
              <a:spcBef>
                <a:spcPts val="95"/>
              </a:spcBef>
              <a:buChar char="•"/>
              <a:tabLst>
                <a:tab pos="492125" algn="l"/>
              </a:tabLst>
            </a:pPr>
            <a:r>
              <a:rPr dirty="0" sz="4500">
                <a:latin typeface="Calibri"/>
                <a:cs typeface="Calibri"/>
              </a:rPr>
              <a:t>Track</a:t>
            </a:r>
            <a:r>
              <a:rPr dirty="0" sz="4500" spc="-10">
                <a:latin typeface="Calibri"/>
                <a:cs typeface="Calibri"/>
              </a:rPr>
              <a:t> </a:t>
            </a:r>
            <a:r>
              <a:rPr dirty="0" sz="4500">
                <a:latin typeface="Calibri"/>
                <a:cs typeface="Calibri"/>
              </a:rPr>
              <a:t>Vehicies</a:t>
            </a:r>
            <a:r>
              <a:rPr dirty="0" sz="4500" spc="65">
                <a:latin typeface="Calibri"/>
                <a:cs typeface="Calibri"/>
              </a:rPr>
              <a:t> </a:t>
            </a:r>
            <a:r>
              <a:rPr dirty="0" sz="4500" spc="-20">
                <a:latin typeface="Calibri"/>
                <a:cs typeface="Calibri"/>
              </a:rPr>
              <a:t>with</a:t>
            </a:r>
            <a:endParaRPr sz="4500">
              <a:latin typeface="Calibri"/>
              <a:cs typeface="Calibri"/>
            </a:endParaRPr>
          </a:p>
          <a:p>
            <a:pPr marL="499745">
              <a:lnSpc>
                <a:spcPts val="5765"/>
              </a:lnSpc>
            </a:pPr>
            <a:r>
              <a:rPr dirty="0" sz="4900" spc="-25">
                <a:latin typeface="Calibri"/>
                <a:cs typeface="Calibri"/>
              </a:rPr>
              <a:t>GPS</a:t>
            </a:r>
            <a:endParaRPr sz="4900">
              <a:latin typeface="Calibri"/>
              <a:cs typeface="Calibri"/>
            </a:endParaRPr>
          </a:p>
          <a:p>
            <a:pPr marL="486409" marR="3909695" indent="-474345">
              <a:lnSpc>
                <a:spcPct val="95400"/>
              </a:lnSpc>
              <a:spcBef>
                <a:spcPts val="1975"/>
              </a:spcBef>
              <a:buChar char="•"/>
              <a:tabLst>
                <a:tab pos="493395" algn="l"/>
              </a:tabLst>
            </a:pPr>
            <a:r>
              <a:rPr dirty="0" sz="4850" spc="-275">
                <a:latin typeface="Calibri"/>
                <a:cs typeface="Calibri"/>
              </a:rPr>
              <a:t>View</a:t>
            </a:r>
            <a:r>
              <a:rPr dirty="0" sz="4850" spc="-10">
                <a:latin typeface="Calibri"/>
                <a:cs typeface="Calibri"/>
              </a:rPr>
              <a:t> </a:t>
            </a:r>
            <a:r>
              <a:rPr dirty="0" sz="4850" spc="-140">
                <a:latin typeface="Calibri"/>
                <a:cs typeface="Calibri"/>
              </a:rPr>
              <a:t>Treveled</a:t>
            </a:r>
            <a:r>
              <a:rPr dirty="0" sz="4850" spc="-15">
                <a:latin typeface="Calibri"/>
                <a:cs typeface="Calibri"/>
              </a:rPr>
              <a:t> </a:t>
            </a:r>
            <a:r>
              <a:rPr dirty="0" sz="4850" spc="-160">
                <a:latin typeface="Calibri"/>
                <a:cs typeface="Calibri"/>
              </a:rPr>
              <a:t>data </a:t>
            </a:r>
            <a:r>
              <a:rPr dirty="0" sz="4850" spc="-160">
                <a:latin typeface="Calibri"/>
                <a:cs typeface="Calibri"/>
              </a:rPr>
              <a:t>	</a:t>
            </a:r>
            <a:r>
              <a:rPr dirty="0" sz="4850" spc="-290">
                <a:latin typeface="Calibri"/>
                <a:cs typeface="Calibri"/>
              </a:rPr>
              <a:t>KMs</a:t>
            </a:r>
            <a:r>
              <a:rPr dirty="0" sz="4850" spc="15">
                <a:latin typeface="Calibri"/>
                <a:cs typeface="Calibri"/>
              </a:rPr>
              <a:t> </a:t>
            </a:r>
            <a:r>
              <a:rPr dirty="0" sz="4850" spc="-175">
                <a:latin typeface="Calibri"/>
                <a:cs typeface="Calibri"/>
              </a:rPr>
              <a:t>with</a:t>
            </a:r>
            <a:r>
              <a:rPr dirty="0" sz="4850" spc="-70">
                <a:latin typeface="Calibri"/>
                <a:cs typeface="Calibri"/>
              </a:rPr>
              <a:t> </a:t>
            </a:r>
            <a:r>
              <a:rPr dirty="0" sz="4850" spc="-10">
                <a:latin typeface="Calibri"/>
                <a:cs typeface="Calibri"/>
              </a:rPr>
              <a:t>places </a:t>
            </a:r>
            <a:r>
              <a:rPr dirty="0" sz="4850" spc="-10">
                <a:latin typeface="Calibri"/>
                <a:cs typeface="Calibri"/>
              </a:rPr>
              <a:t>	</a:t>
            </a:r>
            <a:r>
              <a:rPr dirty="0" sz="4850" spc="-135">
                <a:latin typeface="Calibri"/>
                <a:cs typeface="Calibri"/>
              </a:rPr>
              <a:t>through</a:t>
            </a:r>
            <a:r>
              <a:rPr dirty="0" sz="4850" spc="-95">
                <a:latin typeface="Calibri"/>
                <a:cs typeface="Calibri"/>
              </a:rPr>
              <a:t> </a:t>
            </a:r>
            <a:r>
              <a:rPr dirty="0" sz="4850" spc="-20">
                <a:latin typeface="Calibri"/>
                <a:cs typeface="Calibri"/>
              </a:rPr>
              <a:t>map.</a:t>
            </a:r>
            <a:endParaRPr sz="4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Calibri"/>
              <a:buChar char="•"/>
            </a:pPr>
            <a:endParaRPr sz="4850">
              <a:latin typeface="Calibri"/>
              <a:cs typeface="Calibri"/>
            </a:endParaRPr>
          </a:p>
          <a:p>
            <a:pPr marL="498475" indent="-484505">
              <a:lnSpc>
                <a:spcPts val="5555"/>
              </a:lnSpc>
              <a:buChar char="•"/>
              <a:tabLst>
                <a:tab pos="498475" algn="l"/>
              </a:tabLst>
            </a:pPr>
            <a:r>
              <a:rPr dirty="0" sz="4700" spc="-55">
                <a:latin typeface="Calibri"/>
                <a:cs typeface="Calibri"/>
              </a:rPr>
              <a:t>Calculate</a:t>
            </a:r>
            <a:r>
              <a:rPr dirty="0" sz="4700" spc="-175">
                <a:latin typeface="Calibri"/>
                <a:cs typeface="Calibri"/>
              </a:rPr>
              <a:t> </a:t>
            </a:r>
            <a:r>
              <a:rPr dirty="0" sz="4700" spc="-114">
                <a:latin typeface="Calibri"/>
                <a:cs typeface="Calibri"/>
              </a:rPr>
              <a:t>real-</a:t>
            </a:r>
            <a:r>
              <a:rPr dirty="0" sz="4700" spc="-20">
                <a:latin typeface="Calibri"/>
                <a:cs typeface="Calibri"/>
              </a:rPr>
              <a:t>time</a:t>
            </a:r>
            <a:r>
              <a:rPr dirty="0" sz="4700" spc="-5">
                <a:latin typeface="Calibri"/>
                <a:cs typeface="Calibri"/>
              </a:rPr>
              <a:t> </a:t>
            </a:r>
            <a:r>
              <a:rPr dirty="0" sz="4700" spc="-265">
                <a:latin typeface="Calibri"/>
                <a:cs typeface="Calibri"/>
              </a:rPr>
              <a:t>KM</a:t>
            </a:r>
            <a:r>
              <a:rPr dirty="0" sz="4700">
                <a:latin typeface="Calibri"/>
                <a:cs typeface="Calibri"/>
              </a:rPr>
              <a:t> </a:t>
            </a:r>
            <a:r>
              <a:rPr dirty="0" sz="4700" spc="-35">
                <a:latin typeface="Calibri"/>
                <a:cs typeface="Calibri"/>
              </a:rPr>
              <a:t>one</a:t>
            </a:r>
            <a:r>
              <a:rPr dirty="0" sz="4700" spc="-204">
                <a:latin typeface="Calibri"/>
                <a:cs typeface="Calibri"/>
              </a:rPr>
              <a:t> </a:t>
            </a:r>
            <a:r>
              <a:rPr dirty="0" sz="4700" spc="-20">
                <a:latin typeface="Calibri"/>
                <a:cs typeface="Calibri"/>
              </a:rPr>
              <a:t>place</a:t>
            </a:r>
            <a:r>
              <a:rPr dirty="0" sz="4700" spc="-165">
                <a:latin typeface="Calibri"/>
                <a:cs typeface="Calibri"/>
              </a:rPr>
              <a:t> </a:t>
            </a:r>
            <a:r>
              <a:rPr dirty="0" sz="4700" spc="-25">
                <a:latin typeface="Calibri"/>
                <a:cs typeface="Calibri"/>
              </a:rPr>
              <a:t>to</a:t>
            </a:r>
            <a:endParaRPr sz="4700">
              <a:latin typeface="Calibri"/>
              <a:cs typeface="Calibri"/>
            </a:endParaRPr>
          </a:p>
          <a:p>
            <a:pPr marL="494030">
              <a:lnSpc>
                <a:spcPts val="5675"/>
              </a:lnSpc>
            </a:pPr>
            <a:r>
              <a:rPr dirty="0" sz="4800" spc="-120">
                <a:latin typeface="Calibri"/>
                <a:cs typeface="Calibri"/>
              </a:rPr>
              <a:t>another </a:t>
            </a:r>
            <a:r>
              <a:rPr dirty="0" sz="4800" spc="-10">
                <a:latin typeface="Calibri"/>
                <a:cs typeface="Calibri"/>
              </a:rPr>
              <a:t>place</a:t>
            </a:r>
            <a:endParaRPr sz="4800">
              <a:latin typeface="Calibri"/>
              <a:cs typeface="Calibri"/>
            </a:endParaRPr>
          </a:p>
          <a:p>
            <a:pPr marL="480695">
              <a:lnSpc>
                <a:spcPct val="100000"/>
              </a:lnSpc>
              <a:spcBef>
                <a:spcPts val="4430"/>
              </a:spcBef>
            </a:pPr>
            <a:r>
              <a:rPr dirty="0" sz="4400" spc="-55">
                <a:latin typeface="Calibri"/>
                <a:cs typeface="Calibri"/>
              </a:rPr>
              <a:t>Nafeel</a:t>
            </a:r>
            <a:r>
              <a:rPr dirty="0" sz="4400" spc="-65">
                <a:latin typeface="Calibri"/>
                <a:cs typeface="Calibri"/>
              </a:rPr>
              <a:t> </a:t>
            </a:r>
            <a:r>
              <a:rPr dirty="0" sz="4400" spc="-325">
                <a:latin typeface="Calibri"/>
                <a:cs typeface="Calibri"/>
              </a:rPr>
              <a:t>SM</a:t>
            </a:r>
            <a:r>
              <a:rPr dirty="0" sz="4400" spc="7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-</a:t>
            </a:r>
            <a:r>
              <a:rPr dirty="0" sz="4400" spc="-70">
                <a:latin typeface="Calibri"/>
                <a:cs typeface="Calibri"/>
              </a:rPr>
              <a:t> </a:t>
            </a:r>
            <a:r>
              <a:rPr dirty="0" sz="4400" spc="-45">
                <a:latin typeface="Calibri"/>
                <a:cs typeface="Calibri"/>
              </a:rPr>
              <a:t>iT2J</a:t>
            </a:r>
            <a:r>
              <a:rPr dirty="0" sz="4400" spc="-49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173554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47180" y="868926"/>
            <a:ext cx="1103630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600" spc="-555"/>
              <a:t>Jeti</a:t>
            </a:r>
            <a:endParaRPr sz="7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5471" y="9872595"/>
            <a:ext cx="134112" cy="426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39" y="8781733"/>
            <a:ext cx="475488" cy="4814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6192" y="4192806"/>
            <a:ext cx="5212080" cy="404045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3577" y="843533"/>
            <a:ext cx="619633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800" spc="-145"/>
              <a:t>Future</a:t>
            </a:r>
            <a:r>
              <a:rPr dirty="0" sz="7800" spc="-265"/>
              <a:t> </a:t>
            </a:r>
            <a:r>
              <a:rPr dirty="0" sz="7800" spc="-140"/>
              <a:t>Checklist</a:t>
            </a:r>
            <a:endParaRPr sz="7800"/>
          </a:p>
        </p:txBody>
      </p:sp>
      <p:sp>
        <p:nvSpPr>
          <p:cNvPr id="8" name="object 8" descr=""/>
          <p:cNvSpPr txBox="1"/>
          <p:nvPr/>
        </p:nvSpPr>
        <p:spPr>
          <a:xfrm>
            <a:off x="385521" y="2962281"/>
            <a:ext cx="7920990" cy="349250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367030" marR="5080" indent="-354965">
              <a:lnSpc>
                <a:spcPct val="94900"/>
              </a:lnSpc>
              <a:spcBef>
                <a:spcPts val="305"/>
              </a:spcBef>
              <a:buChar char="•"/>
              <a:tabLst>
                <a:tab pos="368300" algn="l"/>
              </a:tabLst>
            </a:pPr>
            <a:r>
              <a:rPr dirty="0" sz="3400" spc="-125">
                <a:latin typeface="Calibri"/>
                <a:cs typeface="Calibri"/>
              </a:rPr>
              <a:t>To</a:t>
            </a:r>
            <a:r>
              <a:rPr dirty="0" sz="3400" spc="-70">
                <a:latin typeface="Calibri"/>
                <a:cs typeface="Calibri"/>
              </a:rPr>
              <a:t> </a:t>
            </a:r>
            <a:r>
              <a:rPr dirty="0" sz="3400" spc="-80">
                <a:latin typeface="Calibri"/>
                <a:cs typeface="Calibri"/>
              </a:rPr>
              <a:t>forecast</a:t>
            </a:r>
            <a:r>
              <a:rPr dirty="0" sz="3400" spc="-110">
                <a:latin typeface="Calibri"/>
                <a:cs typeface="Calibri"/>
              </a:rPr>
              <a:t> the</a:t>
            </a:r>
            <a:r>
              <a:rPr dirty="0" sz="3400" spc="-80">
                <a:latin typeface="Calibri"/>
                <a:cs typeface="Calibri"/>
              </a:rPr>
              <a:t> </a:t>
            </a:r>
            <a:r>
              <a:rPr dirty="0" sz="3400" spc="-90">
                <a:latin typeface="Calibri"/>
                <a:cs typeface="Calibri"/>
              </a:rPr>
              <a:t>vehicle</a:t>
            </a:r>
            <a:r>
              <a:rPr dirty="0" sz="3400" spc="-100">
                <a:latin typeface="Calibri"/>
                <a:cs typeface="Calibri"/>
              </a:rPr>
              <a:t> </a:t>
            </a:r>
            <a:r>
              <a:rPr dirty="0" sz="3400" spc="-85">
                <a:latin typeface="Calibri"/>
                <a:cs typeface="Calibri"/>
              </a:rPr>
              <a:t>distance</a:t>
            </a:r>
            <a:r>
              <a:rPr dirty="0" sz="3400" spc="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in</a:t>
            </a:r>
            <a:r>
              <a:rPr dirty="0" sz="3400" spc="-140">
                <a:latin typeface="Calibri"/>
                <a:cs typeface="Calibri"/>
              </a:rPr>
              <a:t> </a:t>
            </a:r>
            <a:r>
              <a:rPr dirty="0" sz="3400" spc="-114">
                <a:latin typeface="Calibri"/>
                <a:cs typeface="Calibri"/>
              </a:rPr>
              <a:t>Kelometers </a:t>
            </a:r>
            <a:r>
              <a:rPr dirty="0" sz="3400" spc="-114">
                <a:latin typeface="Calibri"/>
                <a:cs typeface="Calibri"/>
              </a:rPr>
              <a:t>	</a:t>
            </a:r>
            <a:r>
              <a:rPr dirty="0" sz="3450" spc="-100">
                <a:latin typeface="Calibri"/>
                <a:cs typeface="Calibri"/>
              </a:rPr>
              <a:t>for</a:t>
            </a:r>
            <a:r>
              <a:rPr dirty="0" sz="3450" spc="-95">
                <a:latin typeface="Calibri"/>
                <a:cs typeface="Calibri"/>
              </a:rPr>
              <a:t> </a:t>
            </a:r>
            <a:r>
              <a:rPr dirty="0" sz="3450" spc="-150">
                <a:latin typeface="Calibri"/>
                <a:cs typeface="Calibri"/>
              </a:rPr>
              <a:t>the</a:t>
            </a:r>
            <a:r>
              <a:rPr dirty="0" sz="3450" spc="-40">
                <a:latin typeface="Calibri"/>
                <a:cs typeface="Calibri"/>
              </a:rPr>
              <a:t> </a:t>
            </a:r>
            <a:r>
              <a:rPr dirty="0" sz="3450" spc="-100">
                <a:latin typeface="Calibri"/>
                <a:cs typeface="Calibri"/>
              </a:rPr>
              <a:t>next</a:t>
            </a:r>
            <a:r>
              <a:rPr dirty="0" sz="3450" spc="-95">
                <a:latin typeface="Calibri"/>
                <a:cs typeface="Calibri"/>
              </a:rPr>
              <a:t> </a:t>
            </a:r>
            <a:r>
              <a:rPr dirty="0" sz="3450" spc="-125">
                <a:latin typeface="Calibri"/>
                <a:cs typeface="Calibri"/>
              </a:rPr>
              <a:t>month</a:t>
            </a:r>
            <a:r>
              <a:rPr dirty="0" sz="3450" spc="-70">
                <a:latin typeface="Calibri"/>
                <a:cs typeface="Calibri"/>
              </a:rPr>
              <a:t> </a:t>
            </a:r>
            <a:r>
              <a:rPr dirty="0" sz="3450" spc="-140">
                <a:latin typeface="Calibri"/>
                <a:cs typeface="Calibri"/>
              </a:rPr>
              <a:t>or</a:t>
            </a:r>
            <a:r>
              <a:rPr dirty="0" sz="3450" spc="-60">
                <a:latin typeface="Calibri"/>
                <a:cs typeface="Calibri"/>
              </a:rPr>
              <a:t> </a:t>
            </a:r>
            <a:r>
              <a:rPr dirty="0" sz="3450" spc="-105">
                <a:latin typeface="Calibri"/>
                <a:cs typeface="Calibri"/>
              </a:rPr>
              <a:t>year</a:t>
            </a:r>
            <a:r>
              <a:rPr dirty="0" sz="3450" spc="-90">
                <a:latin typeface="Calibri"/>
                <a:cs typeface="Calibri"/>
              </a:rPr>
              <a:t> </a:t>
            </a:r>
            <a:r>
              <a:rPr dirty="0" sz="3450" spc="-80">
                <a:latin typeface="Calibri"/>
                <a:cs typeface="Calibri"/>
              </a:rPr>
              <a:t>based</a:t>
            </a:r>
            <a:r>
              <a:rPr dirty="0" sz="3450" spc="-45">
                <a:latin typeface="Calibri"/>
                <a:cs typeface="Calibri"/>
              </a:rPr>
              <a:t> </a:t>
            </a:r>
            <a:r>
              <a:rPr dirty="0" sz="3450" spc="-140">
                <a:latin typeface="Calibri"/>
                <a:cs typeface="Calibri"/>
              </a:rPr>
              <a:t>on</a:t>
            </a:r>
            <a:r>
              <a:rPr dirty="0" sz="3450" spc="-55">
                <a:latin typeface="Calibri"/>
                <a:cs typeface="Calibri"/>
              </a:rPr>
              <a:t> </a:t>
            </a:r>
            <a:r>
              <a:rPr dirty="0" sz="3450" spc="-25">
                <a:latin typeface="Calibri"/>
                <a:cs typeface="Calibri"/>
              </a:rPr>
              <a:t>the </a:t>
            </a:r>
            <a:r>
              <a:rPr dirty="0" sz="3450" spc="-25">
                <a:latin typeface="Calibri"/>
                <a:cs typeface="Calibri"/>
              </a:rPr>
              <a:t>	</a:t>
            </a:r>
            <a:r>
              <a:rPr dirty="0" sz="3400" spc="-75">
                <a:latin typeface="Calibri"/>
                <a:cs typeface="Calibri"/>
              </a:rPr>
              <a:t>previous</a:t>
            </a:r>
            <a:r>
              <a:rPr dirty="0" sz="3400" spc="-105">
                <a:latin typeface="Calibri"/>
                <a:cs typeface="Calibri"/>
              </a:rPr>
              <a:t> </a:t>
            </a:r>
            <a:r>
              <a:rPr dirty="0" sz="3400" spc="-90">
                <a:latin typeface="Calibri"/>
                <a:cs typeface="Calibri"/>
              </a:rPr>
              <a:t>month</a:t>
            </a:r>
            <a:r>
              <a:rPr dirty="0" sz="3400" spc="-75">
                <a:latin typeface="Calibri"/>
                <a:cs typeface="Calibri"/>
              </a:rPr>
              <a:t> </a:t>
            </a:r>
            <a:r>
              <a:rPr dirty="0" sz="3400" spc="-65">
                <a:latin typeface="Calibri"/>
                <a:cs typeface="Calibri"/>
              </a:rPr>
              <a:t>or</a:t>
            </a:r>
            <a:r>
              <a:rPr dirty="0" sz="3400" spc="-125">
                <a:latin typeface="Calibri"/>
                <a:cs typeface="Calibri"/>
              </a:rPr>
              <a:t> </a:t>
            </a:r>
            <a:r>
              <a:rPr dirty="0" sz="3400" spc="-70">
                <a:latin typeface="Calibri"/>
                <a:cs typeface="Calibri"/>
              </a:rPr>
              <a:t>year</a:t>
            </a:r>
            <a:r>
              <a:rPr dirty="0" sz="3400" spc="-120">
                <a:latin typeface="Calibri"/>
                <a:cs typeface="Calibri"/>
              </a:rPr>
              <a:t> </a:t>
            </a:r>
            <a:r>
              <a:rPr dirty="0" sz="3400" spc="-20">
                <a:latin typeface="Calibri"/>
                <a:cs typeface="Calibri"/>
              </a:rPr>
              <a:t>data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85"/>
              </a:spcBef>
              <a:buFont typeface="Calibri"/>
              <a:buChar char="•"/>
            </a:pPr>
            <a:endParaRPr sz="3400">
              <a:latin typeface="Calibri"/>
              <a:cs typeface="Calibri"/>
            </a:endParaRPr>
          </a:p>
          <a:p>
            <a:pPr marL="375285" indent="-362585">
              <a:lnSpc>
                <a:spcPts val="3935"/>
              </a:lnSpc>
              <a:buChar char="•"/>
              <a:tabLst>
                <a:tab pos="375285" algn="l"/>
              </a:tabLst>
            </a:pPr>
            <a:r>
              <a:rPr dirty="0" sz="3400" spc="-110">
                <a:latin typeface="Calibri"/>
                <a:cs typeface="Calibri"/>
              </a:rPr>
              <a:t>Generate</a:t>
            </a:r>
            <a:r>
              <a:rPr dirty="0" sz="3400" spc="-70">
                <a:latin typeface="Calibri"/>
                <a:cs typeface="Calibri"/>
              </a:rPr>
              <a:t> </a:t>
            </a:r>
            <a:r>
              <a:rPr dirty="0" sz="3400" spc="-45">
                <a:latin typeface="Calibri"/>
                <a:cs typeface="Calibri"/>
              </a:rPr>
              <a:t>all</a:t>
            </a:r>
            <a:r>
              <a:rPr dirty="0" sz="3400" spc="-105">
                <a:latin typeface="Calibri"/>
                <a:cs typeface="Calibri"/>
              </a:rPr>
              <a:t> </a:t>
            </a:r>
            <a:r>
              <a:rPr dirty="0" sz="3400" spc="-130">
                <a:latin typeface="Calibri"/>
                <a:cs typeface="Calibri"/>
              </a:rPr>
              <a:t>the</a:t>
            </a:r>
            <a:r>
              <a:rPr dirty="0" sz="3400" spc="-60">
                <a:latin typeface="Calibri"/>
                <a:cs typeface="Calibri"/>
              </a:rPr>
              <a:t> </a:t>
            </a:r>
            <a:r>
              <a:rPr dirty="0" sz="3400" spc="-90">
                <a:latin typeface="Calibri"/>
                <a:cs typeface="Calibri"/>
              </a:rPr>
              <a:t>vehicle</a:t>
            </a:r>
            <a:r>
              <a:rPr dirty="0" sz="3400" spc="-4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history</a:t>
            </a:r>
            <a:endParaRPr sz="3400">
              <a:latin typeface="Calibri"/>
              <a:cs typeface="Calibri"/>
            </a:endParaRPr>
          </a:p>
          <a:p>
            <a:pPr marL="367665">
              <a:lnSpc>
                <a:spcPts val="4054"/>
              </a:lnSpc>
            </a:pPr>
            <a:r>
              <a:rPr dirty="0" sz="3500" spc="-140">
                <a:latin typeface="Calibri"/>
                <a:cs typeface="Calibri"/>
              </a:rPr>
              <a:t>data</a:t>
            </a:r>
            <a:r>
              <a:rPr dirty="0" sz="3500" spc="-35">
                <a:latin typeface="Calibri"/>
                <a:cs typeface="Calibri"/>
              </a:rPr>
              <a:t> </a:t>
            </a:r>
            <a:r>
              <a:rPr dirty="0" sz="3500" spc="-105">
                <a:latin typeface="Calibri"/>
                <a:cs typeface="Calibri"/>
              </a:rPr>
              <a:t>in</a:t>
            </a:r>
            <a:r>
              <a:rPr dirty="0" sz="3500" spc="-90">
                <a:latin typeface="Calibri"/>
                <a:cs typeface="Calibri"/>
              </a:rPr>
              <a:t> </a:t>
            </a:r>
            <a:r>
              <a:rPr dirty="0" sz="3500" spc="-120">
                <a:latin typeface="Calibri"/>
                <a:cs typeface="Calibri"/>
              </a:rPr>
              <a:t>a</a:t>
            </a:r>
            <a:r>
              <a:rPr dirty="0" sz="3500" spc="-80">
                <a:latin typeface="Calibri"/>
                <a:cs typeface="Calibri"/>
              </a:rPr>
              <a:t> </a:t>
            </a:r>
            <a:r>
              <a:rPr dirty="0" sz="3500" spc="-20">
                <a:latin typeface="Calibri"/>
                <a:cs typeface="Calibri"/>
              </a:rPr>
              <a:t>graph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2198" y="9440919"/>
            <a:ext cx="2244090" cy="711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0" spc="-95">
                <a:latin typeface="Calibri"/>
                <a:cs typeface="Calibri"/>
              </a:rPr>
              <a:t>Nafeel</a:t>
            </a:r>
            <a:r>
              <a:rPr dirty="0" sz="4500" spc="-140">
                <a:latin typeface="Calibri"/>
                <a:cs typeface="Calibri"/>
              </a:rPr>
              <a:t> </a:t>
            </a:r>
            <a:r>
              <a:rPr dirty="0" sz="4500" spc="-395">
                <a:latin typeface="Calibri"/>
                <a:cs typeface="Calibri"/>
              </a:rPr>
              <a:t>SM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4447" y="9872595"/>
            <a:ext cx="128015" cy="4875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12335" y="1816069"/>
            <a:ext cx="6443471" cy="115180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9856" y="1816069"/>
            <a:ext cx="560831" cy="8714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85295" y="1351383"/>
            <a:ext cx="5328285" cy="16103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8255" algn="l"/>
              </a:tabLst>
            </a:pPr>
            <a:r>
              <a:rPr dirty="0" sz="10400" spc="-25"/>
              <a:t>om</a:t>
            </a:r>
            <a:r>
              <a:rPr dirty="0" sz="10400"/>
              <a:t>	</a:t>
            </a:r>
            <a:r>
              <a:rPr dirty="0" sz="10400" spc="-20"/>
              <a:t>onen</a:t>
            </a:r>
            <a:endParaRPr sz="10400"/>
          </a:p>
        </p:txBody>
      </p:sp>
      <p:sp>
        <p:nvSpPr>
          <p:cNvPr id="9" name="object 9" descr=""/>
          <p:cNvSpPr txBox="1"/>
          <p:nvPr/>
        </p:nvSpPr>
        <p:spPr>
          <a:xfrm>
            <a:off x="2389517" y="4937562"/>
            <a:ext cx="11151235" cy="1964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6250" spc="204">
                <a:solidFill>
                  <a:srgbClr val="727272"/>
                </a:solidFill>
                <a:latin typeface="Calibri"/>
                <a:cs typeface="Calibri"/>
              </a:rPr>
              <a:t>Diagnostics</a:t>
            </a:r>
            <a:r>
              <a:rPr dirty="0" sz="6250" spc="68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6250" spc="165">
                <a:solidFill>
                  <a:srgbClr val="727272"/>
                </a:solidFill>
                <a:latin typeface="Calibri"/>
                <a:cs typeface="Calibri"/>
              </a:rPr>
              <a:t>Schedule</a:t>
            </a:r>
            <a:r>
              <a:rPr dirty="0" sz="6250" spc="434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6250" spc="185">
                <a:solidFill>
                  <a:srgbClr val="727272"/>
                </a:solidFill>
                <a:latin typeface="Calibri"/>
                <a:cs typeface="Calibri"/>
              </a:rPr>
              <a:t>predictive</a:t>
            </a:r>
            <a:endParaRPr sz="6250">
              <a:latin typeface="Calibri"/>
              <a:cs typeface="Calibri"/>
            </a:endParaRPr>
          </a:p>
          <a:p>
            <a:pPr algn="ctr" marR="17145">
              <a:lnSpc>
                <a:spcPct val="100000"/>
              </a:lnSpc>
              <a:spcBef>
                <a:spcPts val="325"/>
              </a:spcBef>
            </a:pPr>
            <a:r>
              <a:rPr dirty="0" sz="6200" spc="250">
                <a:solidFill>
                  <a:srgbClr val="727272"/>
                </a:solidFill>
                <a:latin typeface="Calibri"/>
                <a:cs typeface="Calibri"/>
              </a:rPr>
              <a:t>maintenance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23854" y="9488656"/>
            <a:ext cx="2414905" cy="650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100">
                <a:latin typeface="Calibri"/>
                <a:cs typeface="Calibri"/>
              </a:rPr>
              <a:t>Shukri</a:t>
            </a:r>
            <a:r>
              <a:rPr dirty="0" sz="4100" spc="570">
                <a:latin typeface="Calibri"/>
                <a:cs typeface="Calibri"/>
              </a:rPr>
              <a:t> </a:t>
            </a:r>
            <a:r>
              <a:rPr dirty="0" sz="4100" spc="-50">
                <a:latin typeface="Calibri"/>
                <a:cs typeface="Calibri"/>
              </a:rPr>
              <a:t>H.M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6351" y="5503057"/>
            <a:ext cx="286512" cy="43268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8991" y="5503057"/>
            <a:ext cx="286512" cy="43268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16223" y="4741283"/>
            <a:ext cx="438912" cy="55457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86655" y="4741283"/>
            <a:ext cx="286512" cy="42659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3855" y="4003885"/>
            <a:ext cx="329184" cy="40221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2735" y="4095297"/>
            <a:ext cx="286512" cy="43878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47216" y="1163990"/>
            <a:ext cx="1146048" cy="74349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66416" y="1328534"/>
            <a:ext cx="432816" cy="57894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66288" y="1328534"/>
            <a:ext cx="524256" cy="57894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63696" y="1328534"/>
            <a:ext cx="505968" cy="57894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91328" y="1115237"/>
            <a:ext cx="524255" cy="78615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30111" y="1163990"/>
            <a:ext cx="512063" cy="73739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51904" y="1328534"/>
            <a:ext cx="371855" cy="57285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78623" y="1328534"/>
            <a:ext cx="548640" cy="57894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936992" y="1115237"/>
            <a:ext cx="530351" cy="79224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577071" y="1115237"/>
            <a:ext cx="164592" cy="78615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851392" y="1328534"/>
            <a:ext cx="518159" cy="57894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479280" y="1328534"/>
            <a:ext cx="853440" cy="57285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45823" y="1718562"/>
            <a:ext cx="6742176" cy="8568437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215984" y="714540"/>
            <a:ext cx="1015365" cy="14274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200" spc="280"/>
              <a:t>rc</a:t>
            </a:r>
            <a:endParaRPr sz="9200"/>
          </a:p>
        </p:txBody>
      </p:sp>
      <p:sp>
        <p:nvSpPr>
          <p:cNvPr id="24" name="object 24" descr=""/>
          <p:cNvSpPr txBox="1"/>
          <p:nvPr/>
        </p:nvSpPr>
        <p:spPr>
          <a:xfrm>
            <a:off x="879539" y="3755543"/>
            <a:ext cx="2546350" cy="1543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8650">
              <a:lnSpc>
                <a:spcPct val="100000"/>
              </a:lnSpc>
              <a:spcBef>
                <a:spcPts val="95"/>
              </a:spcBef>
            </a:pPr>
            <a:r>
              <a:rPr dirty="0" sz="5000">
                <a:solidFill>
                  <a:srgbClr val="727272"/>
                </a:solidFill>
                <a:latin typeface="Calibri"/>
                <a:cs typeface="Calibri"/>
              </a:rPr>
              <a:t>ow</a:t>
            </a:r>
            <a:r>
              <a:rPr dirty="0" sz="5000" spc="3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5000" spc="85">
                <a:solidFill>
                  <a:srgbClr val="727272"/>
                </a:solidFill>
                <a:latin typeface="Calibri"/>
                <a:cs typeface="Calibri"/>
              </a:rPr>
              <a:t>can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4900" spc="100">
                <a:solidFill>
                  <a:srgbClr val="6E6E6E"/>
                </a:solidFill>
                <a:latin typeface="Calibri"/>
                <a:cs typeface="Calibri"/>
              </a:rPr>
              <a:t>effective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88513" y="3755543"/>
            <a:ext cx="7014209" cy="1543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5000" spc="110">
                <a:solidFill>
                  <a:srgbClr val="707070"/>
                </a:solidFill>
                <a:latin typeface="Calibri"/>
                <a:cs typeface="Calibri"/>
              </a:rPr>
              <a:t>redictive</a:t>
            </a:r>
            <a:r>
              <a:rPr dirty="0" sz="5000" spc="18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5000" spc="90">
                <a:solidFill>
                  <a:srgbClr val="646464"/>
                </a:solidFill>
                <a:latin typeface="Calibri"/>
                <a:cs typeface="Calibri"/>
              </a:rPr>
              <a:t>maintenance</a:t>
            </a:r>
            <a:r>
              <a:rPr dirty="0" sz="5000" spc="49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5000" spc="45">
                <a:solidFill>
                  <a:srgbClr val="727272"/>
                </a:solidFill>
                <a:latin typeface="Calibri"/>
                <a:cs typeface="Calibri"/>
              </a:rPr>
              <a:t>be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916940" algn="l"/>
              </a:tabLst>
            </a:pPr>
            <a:r>
              <a:rPr dirty="0" sz="4900" spc="90">
                <a:solidFill>
                  <a:srgbClr val="676767"/>
                </a:solidFill>
                <a:latin typeface="Calibri"/>
                <a:cs typeface="Calibri"/>
              </a:rPr>
              <a:t>sc</a:t>
            </a:r>
            <a:r>
              <a:rPr dirty="0" sz="490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4900" spc="110">
                <a:solidFill>
                  <a:srgbClr val="6E6E6E"/>
                </a:solidFill>
                <a:latin typeface="Calibri"/>
                <a:cs typeface="Calibri"/>
              </a:rPr>
              <a:t>eduled</a:t>
            </a:r>
            <a:r>
              <a:rPr dirty="0" sz="4900" spc="13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900" spc="160">
                <a:solidFill>
                  <a:srgbClr val="707070"/>
                </a:solidFill>
                <a:latin typeface="Calibri"/>
                <a:cs typeface="Calibri"/>
              </a:rPr>
              <a:t>using</a:t>
            </a:r>
            <a:r>
              <a:rPr dirty="0" sz="4900" spc="14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900" spc="100">
                <a:solidFill>
                  <a:srgbClr val="6B6B6B"/>
                </a:solidFill>
                <a:latin typeface="Calibri"/>
                <a:cs typeface="Calibri"/>
              </a:rPr>
              <a:t>real-</a:t>
            </a:r>
            <a:r>
              <a:rPr dirty="0" sz="4900" spc="110">
                <a:solidFill>
                  <a:srgbClr val="6B6B6B"/>
                </a:solidFill>
                <a:latin typeface="Calibri"/>
                <a:cs typeface="Calibri"/>
              </a:rPr>
              <a:t>time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34417" y="5291787"/>
            <a:ext cx="10129520" cy="772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06955" algn="l"/>
                <a:tab pos="4525645" algn="l"/>
              </a:tabLst>
            </a:pPr>
            <a:r>
              <a:rPr dirty="0" sz="4900" spc="114">
                <a:solidFill>
                  <a:srgbClr val="727272"/>
                </a:solidFill>
                <a:latin typeface="Calibri"/>
                <a:cs typeface="Calibri"/>
              </a:rPr>
              <a:t>sensor</a:t>
            </a:r>
            <a:r>
              <a:rPr dirty="0" sz="490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4900" spc="105">
                <a:solidFill>
                  <a:srgbClr val="707070"/>
                </a:solidFill>
                <a:latin typeface="Calibri"/>
                <a:cs typeface="Calibri"/>
              </a:rPr>
              <a:t>ata</a:t>
            </a:r>
            <a:r>
              <a:rPr dirty="0" sz="4900" spc="33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900" spc="95">
                <a:solidFill>
                  <a:srgbClr val="707070"/>
                </a:solidFill>
                <a:latin typeface="Calibri"/>
                <a:cs typeface="Calibri"/>
              </a:rPr>
              <a:t>an</a:t>
            </a:r>
            <a:r>
              <a:rPr dirty="0" sz="4900">
                <a:solidFill>
                  <a:srgbClr val="707070"/>
                </a:solidFill>
                <a:latin typeface="Calibri"/>
                <a:cs typeface="Calibri"/>
              </a:rPr>
              <a:t>	</a:t>
            </a:r>
            <a:r>
              <a:rPr dirty="0" sz="4900" spc="175">
                <a:solidFill>
                  <a:srgbClr val="727272"/>
                </a:solidFill>
                <a:latin typeface="Calibri"/>
                <a:cs typeface="Calibri"/>
              </a:rPr>
              <a:t>time</a:t>
            </a:r>
            <a:r>
              <a:rPr dirty="0" sz="4900" spc="9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900" spc="145">
                <a:solidFill>
                  <a:srgbClr val="6D6D6D"/>
                </a:solidFill>
                <a:latin typeface="Calibri"/>
                <a:cs typeface="Calibri"/>
              </a:rPr>
              <a:t>series</a:t>
            </a:r>
            <a:r>
              <a:rPr dirty="0" sz="4900" spc="19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4900" spc="140">
                <a:solidFill>
                  <a:srgbClr val="696969"/>
                </a:solidFill>
                <a:latin typeface="Calibri"/>
                <a:cs typeface="Calibri"/>
              </a:rPr>
              <a:t>analysis?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75488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7152" y="6356244"/>
            <a:ext cx="609600" cy="731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90869"/>
            <a:ext cx="719327" cy="73739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47759" y="6356244"/>
            <a:ext cx="621792" cy="73130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7488" y="5484774"/>
            <a:ext cx="438911" cy="59113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92000" y="6356244"/>
            <a:ext cx="627888" cy="73130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92000" y="5417738"/>
            <a:ext cx="627888" cy="81052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15743" y="5551811"/>
            <a:ext cx="3572255" cy="473518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70576" y="4631588"/>
            <a:ext cx="627888" cy="73130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57488" y="4619399"/>
            <a:ext cx="438911" cy="5911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301728" y="4619399"/>
            <a:ext cx="445007" cy="59113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745967" y="4607210"/>
            <a:ext cx="445007" cy="59113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07152" y="3760118"/>
            <a:ext cx="445008" cy="59113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57488" y="3760118"/>
            <a:ext cx="438911" cy="59113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301728" y="3760118"/>
            <a:ext cx="445007" cy="59113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45967" y="3760118"/>
            <a:ext cx="445007" cy="591136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04672" y="2906930"/>
            <a:ext cx="2919983" cy="73130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55008" y="2906930"/>
            <a:ext cx="2919984" cy="73130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143488" y="2906930"/>
            <a:ext cx="2919984" cy="73130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593823" y="2913024"/>
            <a:ext cx="2889504" cy="71911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602223" y="1285875"/>
            <a:ext cx="1139952" cy="74958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21423" y="1456512"/>
            <a:ext cx="432816" cy="578948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21295" y="1456512"/>
            <a:ext cx="524255" cy="57894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18704" y="1456512"/>
            <a:ext cx="505968" cy="578948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64880" y="1456512"/>
            <a:ext cx="371855" cy="56676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991600" y="1456512"/>
            <a:ext cx="451103" cy="578948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40240" y="1243215"/>
            <a:ext cx="524255" cy="78005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54640" y="1279780"/>
            <a:ext cx="603503" cy="75568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167871" y="1456512"/>
            <a:ext cx="505968" cy="578948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814047" y="1456512"/>
            <a:ext cx="530351" cy="810527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7717535" y="3612333"/>
            <a:ext cx="2886710" cy="0"/>
          </a:xfrm>
          <a:custGeom>
            <a:avLst/>
            <a:gdLst/>
            <a:ahLst/>
            <a:cxnLst/>
            <a:rect l="l" t="t" r="r" b="b"/>
            <a:pathLst>
              <a:path w="2886709" h="0">
                <a:moveTo>
                  <a:pt x="0" y="0"/>
                </a:moveTo>
                <a:lnTo>
                  <a:pt x="2886456" y="0"/>
                </a:lnTo>
              </a:path>
            </a:pathLst>
          </a:custGeom>
          <a:ln w="15235">
            <a:solidFill>
              <a:srgbClr val="4F44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1248463" y="3003418"/>
            <a:ext cx="198628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65">
                <a:solidFill>
                  <a:srgbClr val="363408"/>
                </a:solidFill>
                <a:latin typeface="Cambria"/>
                <a:cs typeface="Cambria"/>
              </a:rPr>
              <a:t>Application</a:t>
            </a:r>
            <a:r>
              <a:rPr dirty="0" sz="1900" spc="95">
                <a:solidFill>
                  <a:srgbClr val="363408"/>
                </a:solidFill>
                <a:latin typeface="Cambria"/>
                <a:cs typeface="Cambria"/>
              </a:rPr>
              <a:t> </a:t>
            </a:r>
            <a:r>
              <a:rPr dirty="0" sz="1900" spc="-85">
                <a:solidFill>
                  <a:srgbClr val="160800"/>
                </a:solidFill>
                <a:latin typeface="Cambria"/>
                <a:cs typeface="Cambria"/>
              </a:rPr>
              <a:t>Reference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06195" y="3910948"/>
            <a:ext cx="2883535" cy="585470"/>
          </a:xfrm>
          <a:prstGeom prst="rect">
            <a:avLst/>
          </a:prstGeom>
          <a:ln w="15240">
            <a:solidFill>
              <a:srgbClr val="544828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798830" marR="102235" indent="-690880">
              <a:lnSpc>
                <a:spcPct val="116599"/>
              </a:lnSpc>
              <a:spcBef>
                <a:spcPts val="420"/>
              </a:spcBef>
            </a:pPr>
            <a:r>
              <a:rPr dirty="0" sz="1200" spc="-65">
                <a:solidFill>
                  <a:srgbClr val="4F420A"/>
                </a:solidFill>
                <a:latin typeface="Arial MT"/>
                <a:cs typeface="Arial MT"/>
              </a:rPr>
              <a:t>Anew</a:t>
            </a:r>
            <a:r>
              <a:rPr dirty="0" sz="1200" spc="-25">
                <a:solidFill>
                  <a:srgbClr val="4F420A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493601"/>
                </a:solidFill>
                <a:latin typeface="Arial MT"/>
                <a:cs typeface="Arial MT"/>
              </a:rPr>
              <a:t>archâecture</a:t>
            </a:r>
            <a:r>
              <a:rPr dirty="0" sz="1200" spc="15">
                <a:solidFill>
                  <a:srgbClr val="493601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311300"/>
                </a:solidFill>
                <a:latin typeface="Arial MT"/>
                <a:cs typeface="Arial MT"/>
              </a:rPr>
              <a:t>of</a:t>
            </a:r>
            <a:r>
              <a:rPr dirty="0" sz="1200" spc="-110">
                <a:solidFill>
                  <a:srgbClr val="311300"/>
                </a:solidFill>
                <a:latin typeface="Arial MT"/>
                <a:cs typeface="Arial MT"/>
              </a:rPr>
              <a:t> </a:t>
            </a:r>
            <a:r>
              <a:rPr dirty="0" sz="1200" spc="-90">
                <a:solidFill>
                  <a:srgbClr val="492D00"/>
                </a:solidFill>
                <a:latin typeface="Arial MT"/>
                <a:cs typeface="Arial MT"/>
              </a:rPr>
              <a:t>collaborative</a:t>
            </a:r>
            <a:r>
              <a:rPr dirty="0" sz="1200" spc="25">
                <a:solidFill>
                  <a:srgbClr val="492D00"/>
                </a:solidFill>
                <a:latin typeface="Arial MT"/>
                <a:cs typeface="Arial MT"/>
              </a:rPr>
              <a:t> </a:t>
            </a:r>
            <a:r>
              <a:rPr dirty="0" sz="1200" spc="-90">
                <a:solidFill>
                  <a:srgbClr val="624D13"/>
                </a:solidFill>
                <a:latin typeface="Arial MT"/>
                <a:cs typeface="Arial MT"/>
              </a:rPr>
              <a:t>vehicies</a:t>
            </a:r>
            <a:r>
              <a:rPr dirty="0" sz="1200" spc="45">
                <a:solidFill>
                  <a:srgbClr val="624D13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281500"/>
                </a:solidFill>
                <a:latin typeface="Arial MT"/>
                <a:cs typeface="Arial MT"/>
              </a:rPr>
              <a:t>for </a:t>
            </a:r>
            <a:r>
              <a:rPr dirty="0" sz="1200" spc="-95">
                <a:solidFill>
                  <a:srgbClr val="95771C"/>
                </a:solidFill>
                <a:latin typeface="Arial MT"/>
                <a:cs typeface="Arial MT"/>
              </a:rPr>
              <a:t>monitoring</a:t>
            </a:r>
            <a:r>
              <a:rPr dirty="0" sz="1200" spc="85">
                <a:solidFill>
                  <a:srgbClr val="95771C"/>
                </a:solidFill>
                <a:latin typeface="Arial MT"/>
                <a:cs typeface="Arial MT"/>
              </a:rPr>
              <a:t> </a:t>
            </a:r>
            <a:r>
              <a:rPr dirty="0" sz="1200" spc="-85">
                <a:solidFill>
                  <a:srgbClr val="85670C"/>
                </a:solidFill>
                <a:latin typeface="Arial MT"/>
                <a:cs typeface="Arial MT"/>
              </a:rPr>
              <a:t>fleet</a:t>
            </a:r>
            <a:r>
              <a:rPr dirty="0" sz="1200" spc="-65">
                <a:solidFill>
                  <a:srgbClr val="85670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9590E"/>
                </a:solidFill>
                <a:latin typeface="Arial MT"/>
                <a:cs typeface="Arial MT"/>
              </a:rPr>
              <a:t>health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6195" y="4776324"/>
            <a:ext cx="2883535" cy="585470"/>
          </a:xfrm>
          <a:prstGeom prst="rect">
            <a:avLst/>
          </a:prstGeom>
          <a:ln w="15240">
            <a:solidFill>
              <a:srgbClr val="4F4828"/>
            </a:solidFill>
          </a:ln>
        </p:spPr>
        <p:txBody>
          <a:bodyPr wrap="square" lIns="0" tIns="806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dirty="0" sz="1200" spc="-100">
                <a:solidFill>
                  <a:srgbClr val="7E6E05"/>
                </a:solidFill>
                <a:latin typeface="Arial MT"/>
                <a:cs typeface="Arial MT"/>
              </a:rPr>
              <a:t>iOT</a:t>
            </a:r>
            <a:r>
              <a:rPr dirty="0" sz="1200" spc="-105">
                <a:solidFill>
                  <a:srgbClr val="7E6E05"/>
                </a:solidFill>
                <a:latin typeface="Arial MT"/>
                <a:cs typeface="Arial MT"/>
              </a:rPr>
              <a:t> </a:t>
            </a:r>
            <a:r>
              <a:rPr dirty="0" sz="1200" spc="-100">
                <a:solidFill>
                  <a:srgbClr val="75640A"/>
                </a:solidFill>
                <a:latin typeface="Arial MT"/>
                <a:cs typeface="Arial MT"/>
              </a:rPr>
              <a:t>Based</a:t>
            </a:r>
            <a:r>
              <a:rPr dirty="0" sz="1200" spc="-85">
                <a:solidFill>
                  <a:srgbClr val="75640A"/>
                </a:solidFill>
                <a:latin typeface="Arial MT"/>
                <a:cs typeface="Arial MT"/>
              </a:rPr>
              <a:t> </a:t>
            </a:r>
            <a:r>
              <a:rPr dirty="0" sz="1200" spc="-135">
                <a:solidFill>
                  <a:srgbClr val="4F2D00"/>
                </a:solidFill>
                <a:latin typeface="Arial MT"/>
                <a:cs typeface="Arial MT"/>
              </a:rPr>
              <a:t>Pze‹Fx</a:t>
            </a:r>
            <a:r>
              <a:rPr dirty="0" sz="1200" spc="285">
                <a:solidFill>
                  <a:srgbClr val="4F2D00"/>
                </a:solidFill>
                <a:latin typeface="Arial MT"/>
                <a:cs typeface="Arial MT"/>
              </a:rPr>
              <a:t> </a:t>
            </a:r>
            <a:r>
              <a:rPr dirty="0" sz="1200" spc="-125">
                <a:solidFill>
                  <a:srgbClr val="4F2D00"/>
                </a:solidFill>
                <a:latin typeface="Arial MT"/>
                <a:cs typeface="Arial MT"/>
              </a:rPr>
              <a:t>ve</a:t>
            </a:r>
            <a:r>
              <a:rPr dirty="0" sz="1200" spc="-155">
                <a:solidFill>
                  <a:srgbClr val="4F2D00"/>
                </a:solidFill>
                <a:latin typeface="Arial MT"/>
                <a:cs typeface="Arial MT"/>
              </a:rPr>
              <a:t> </a:t>
            </a:r>
            <a:r>
              <a:rPr dirty="0" sz="1200" spc="-100">
                <a:solidFill>
                  <a:srgbClr val="75671C"/>
                </a:solidFill>
                <a:latin typeface="Arial MT"/>
                <a:cs typeface="Arial MT"/>
              </a:rPr>
              <a:t>Maintenance</a:t>
            </a:r>
            <a:r>
              <a:rPr dirty="0" sz="1200" spc="-35">
                <a:solidFill>
                  <a:srgbClr val="75671C"/>
                </a:solidFill>
                <a:latin typeface="Arial MT"/>
                <a:cs typeface="Arial MT"/>
              </a:rPr>
              <a:t> </a:t>
            </a:r>
            <a:r>
              <a:rPr dirty="0" sz="1200" spc="-95">
                <a:solidFill>
                  <a:srgbClr val="2F1600"/>
                </a:solidFill>
                <a:latin typeface="Arial MT"/>
                <a:cs typeface="Arial MT"/>
              </a:rPr>
              <a:t>Using</a:t>
            </a:r>
            <a:r>
              <a:rPr dirty="0" sz="1200" spc="-85">
                <a:solidFill>
                  <a:srgbClr val="2F1600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382600"/>
                </a:solidFill>
                <a:latin typeface="Arial MT"/>
                <a:cs typeface="Arial MT"/>
              </a:rPr>
              <a:t>LSTM</a:t>
            </a:r>
            <a:endParaRPr sz="1200">
              <a:latin typeface="Arial MT"/>
              <a:cs typeface="Arial MT"/>
            </a:endParaRPr>
          </a:p>
          <a:p>
            <a:pPr algn="ctr" marR="3175">
              <a:lnSpc>
                <a:spcPct val="100000"/>
              </a:lnSpc>
              <a:spcBef>
                <a:spcPts val="310"/>
              </a:spcBef>
            </a:pPr>
            <a:r>
              <a:rPr dirty="0" sz="1150" spc="-75">
                <a:solidFill>
                  <a:srgbClr val="2B1A00"/>
                </a:solidFill>
                <a:latin typeface="Arial MT"/>
                <a:cs typeface="Arial MT"/>
              </a:rPr>
              <a:t>RNN</a:t>
            </a:r>
            <a:r>
              <a:rPr dirty="0" sz="1150" spc="-100">
                <a:solidFill>
                  <a:srgbClr val="2B1A00"/>
                </a:solidFill>
                <a:latin typeface="Arial MT"/>
                <a:cs typeface="Arial MT"/>
              </a:rPr>
              <a:t> </a:t>
            </a:r>
            <a:r>
              <a:rPr dirty="0" sz="1150" spc="-130">
                <a:solidFill>
                  <a:srgbClr val="281800"/>
                </a:solidFill>
                <a:latin typeface="Arial MT"/>
                <a:cs typeface="Arial MT"/>
              </a:rPr>
              <a:t>Estd</a:t>
            </a:r>
            <a:r>
              <a:rPr dirty="0" sz="1150" spc="-165">
                <a:solidFill>
                  <a:srgbClr val="281800"/>
                </a:solidFill>
                <a:latin typeface="Arial MT"/>
                <a:cs typeface="Arial MT"/>
              </a:rPr>
              <a:t> </a:t>
            </a:r>
            <a:r>
              <a:rPr dirty="0" sz="1150" spc="-10">
                <a:solidFill>
                  <a:srgbClr val="281800"/>
                </a:solidFill>
                <a:latin typeface="Arial MT"/>
                <a:cs typeface="Arial MT"/>
              </a:rPr>
              <a:t>nator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06195" y="5635606"/>
            <a:ext cx="2883535" cy="591185"/>
          </a:xfrm>
          <a:prstGeom prst="rect">
            <a:avLst/>
          </a:prstGeom>
          <a:ln w="15240">
            <a:solidFill>
              <a:srgbClr val="4F3F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2540">
              <a:lnSpc>
                <a:spcPts val="1310"/>
              </a:lnSpc>
            </a:pPr>
            <a:r>
              <a:rPr dirty="0" sz="1100" spc="-45">
                <a:solidFill>
                  <a:srgbClr val="7E6000"/>
                </a:solidFill>
                <a:latin typeface="Arial MT"/>
                <a:cs typeface="Arial MT"/>
              </a:rPr>
              <a:t>Predictive</a:t>
            </a:r>
            <a:r>
              <a:rPr dirty="0" sz="1100">
                <a:solidFill>
                  <a:srgbClr val="7E6000"/>
                </a:solidFill>
                <a:latin typeface="Arial MT"/>
                <a:cs typeface="Arial MT"/>
              </a:rPr>
              <a:t> </a:t>
            </a:r>
            <a:r>
              <a:rPr dirty="0" sz="1100" spc="-45">
                <a:solidFill>
                  <a:srgbClr val="3D2B00"/>
                </a:solidFill>
                <a:latin typeface="Arial MT"/>
                <a:cs typeface="Arial MT"/>
              </a:rPr>
              <a:t>analytics</a:t>
            </a:r>
            <a:r>
              <a:rPr dirty="0" sz="1100" spc="-20">
                <a:solidFill>
                  <a:srgbClr val="3D2B00"/>
                </a:solidFill>
                <a:latin typeface="Arial MT"/>
                <a:cs typeface="Arial MT"/>
              </a:rPr>
              <a:t> </a:t>
            </a:r>
            <a:r>
              <a:rPr dirty="0" sz="1100" spc="-35">
                <a:solidFill>
                  <a:srgbClr val="563F00"/>
                </a:solidFill>
                <a:latin typeface="Arial MT"/>
                <a:cs typeface="Arial MT"/>
              </a:rPr>
              <a:t>as</a:t>
            </a:r>
            <a:r>
              <a:rPr dirty="0" sz="1100" spc="-75">
                <a:solidFill>
                  <a:srgbClr val="563F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F1F00"/>
                </a:solidFill>
                <a:latin typeface="Arial MT"/>
                <a:cs typeface="Arial MT"/>
              </a:rPr>
              <a:t>a</a:t>
            </a:r>
            <a:r>
              <a:rPr dirty="0" sz="1100" spc="-100">
                <a:solidFill>
                  <a:srgbClr val="2F1F00"/>
                </a:solidFill>
                <a:latin typeface="Arial MT"/>
                <a:cs typeface="Arial MT"/>
              </a:rPr>
              <a:t> </a:t>
            </a:r>
            <a:r>
              <a:rPr dirty="0" sz="1100" spc="-40">
                <a:solidFill>
                  <a:srgbClr val="5B5616"/>
                </a:solidFill>
                <a:latin typeface="Arial MT"/>
                <a:cs typeface="Arial MT"/>
              </a:rPr>
              <a:t>sewioe</a:t>
            </a:r>
            <a:r>
              <a:rPr dirty="0" sz="1100">
                <a:solidFill>
                  <a:srgbClr val="5B5616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543D01"/>
                </a:solidFill>
                <a:latin typeface="Arial MT"/>
                <a:cs typeface="Arial MT"/>
              </a:rPr>
              <a:t>for</a:t>
            </a:r>
            <a:r>
              <a:rPr dirty="0" sz="1100" spc="15">
                <a:solidFill>
                  <a:srgbClr val="543D01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82F00"/>
                </a:solidFill>
                <a:latin typeface="Arial MT"/>
                <a:cs typeface="Arial MT"/>
              </a:rPr>
              <a:t>vehste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100" spc="-35">
                <a:solidFill>
                  <a:srgbClr val="463801"/>
                </a:solidFill>
                <a:latin typeface="Arial MT"/>
                <a:cs typeface="Arial MT"/>
              </a:rPr>
              <a:t>healiñ</a:t>
            </a:r>
            <a:r>
              <a:rPr dirty="0" sz="1100" spc="-45">
                <a:solidFill>
                  <a:srgbClr val="463801"/>
                </a:solidFill>
                <a:latin typeface="Arial MT"/>
                <a:cs typeface="Arial MT"/>
              </a:rPr>
              <a:t> </a:t>
            </a:r>
            <a:r>
              <a:rPr dirty="0" sz="1100" spc="-50">
                <a:solidFill>
                  <a:srgbClr val="95751A"/>
                </a:solidFill>
                <a:latin typeface="Arial MT"/>
                <a:cs typeface="Arial MT"/>
              </a:rPr>
              <a:t>monitodoq</a:t>
            </a:r>
            <a:r>
              <a:rPr dirty="0" sz="1100" spc="25">
                <a:solidFill>
                  <a:srgbClr val="95751A"/>
                </a:solidFill>
                <a:latin typeface="Arial MT"/>
                <a:cs typeface="Arial MT"/>
              </a:rPr>
              <a:t> </a:t>
            </a:r>
            <a:r>
              <a:rPr dirty="0" sz="1100" spc="-55">
                <a:solidFill>
                  <a:srgbClr val="442F00"/>
                </a:solidFill>
                <a:latin typeface="Arial MT"/>
                <a:cs typeface="Arial MT"/>
              </a:rPr>
              <a:t>using</a:t>
            </a:r>
            <a:r>
              <a:rPr dirty="0" sz="1100" spc="40">
                <a:solidFill>
                  <a:srgbClr val="442F00"/>
                </a:solidFill>
                <a:latin typeface="Arial MT"/>
                <a:cs typeface="Arial MT"/>
              </a:rPr>
              <a:t> </a:t>
            </a:r>
            <a:r>
              <a:rPr dirty="0" sz="1100" spc="-55">
                <a:solidFill>
                  <a:srgbClr val="4F3B07"/>
                </a:solidFill>
                <a:latin typeface="Arial MT"/>
                <a:cs typeface="Arial MT"/>
              </a:rPr>
              <a:t>edge</a:t>
            </a:r>
            <a:r>
              <a:rPr dirty="0" sz="1100" spc="-105">
                <a:solidFill>
                  <a:srgbClr val="4F3B07"/>
                </a:solidFill>
                <a:latin typeface="Arial MT"/>
                <a:cs typeface="Arial MT"/>
              </a:rPr>
              <a:t> </a:t>
            </a:r>
            <a:r>
              <a:rPr dirty="0" sz="1100" spc="-45">
                <a:solidFill>
                  <a:srgbClr val="443800"/>
                </a:solidFill>
                <a:latin typeface="Arial MT"/>
                <a:cs typeface="Arial MT"/>
              </a:rPr>
              <a:t>computing</a:t>
            </a:r>
            <a:r>
              <a:rPr dirty="0" sz="1100" spc="-15">
                <a:solidFill>
                  <a:srgbClr val="443800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8C7E21"/>
                </a:solidFill>
                <a:latin typeface="Arial MT"/>
                <a:cs typeface="Arial MT"/>
              </a:rPr>
              <a:t>andAK-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dirty="0" sz="1000">
                <a:solidFill>
                  <a:srgbClr val="3B2300"/>
                </a:solidFill>
                <a:latin typeface="Arial MT"/>
                <a:cs typeface="Arial MT"/>
              </a:rPr>
              <a:t>NN</a:t>
            </a:r>
            <a:r>
              <a:rPr dirty="0" sz="1000" spc="20">
                <a:solidFill>
                  <a:srgbClr val="3B2300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755B21"/>
                </a:solidFill>
                <a:latin typeface="Arial MT"/>
                <a:cs typeface="Arial MT"/>
              </a:rPr>
              <a:t>aborithm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1618900" y="6045944"/>
            <a:ext cx="596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282828"/>
                </a:solidFill>
                <a:latin typeface="Arial MT"/>
                <a:cs typeface="Arial MT"/>
              </a:rPr>
              <a:t>,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06195" y="6500981"/>
            <a:ext cx="2883535" cy="585470"/>
          </a:xfrm>
          <a:prstGeom prst="rect">
            <a:avLst/>
          </a:prstGeom>
          <a:ln w="15240">
            <a:solidFill>
              <a:srgbClr val="4F4423"/>
            </a:solidFill>
          </a:ln>
        </p:spPr>
        <p:txBody>
          <a:bodyPr wrap="square" lIns="0" tIns="135890" rIns="0" bIns="0" rtlCol="0" vert="horz">
            <a:spAutoFit/>
          </a:bodyPr>
          <a:lstStyle/>
          <a:p>
            <a:pPr marL="645795">
              <a:lnSpc>
                <a:spcPct val="100000"/>
              </a:lnSpc>
              <a:spcBef>
                <a:spcPts val="1070"/>
              </a:spcBef>
            </a:pPr>
            <a:r>
              <a:rPr dirty="0" sz="1700" spc="-85">
                <a:solidFill>
                  <a:srgbClr val="746216"/>
                </a:solidFill>
                <a:latin typeface="Arial MT"/>
                <a:cs typeface="Arial MT"/>
              </a:rPr>
              <a:t>Proposed</a:t>
            </a:r>
            <a:r>
              <a:rPr dirty="0" sz="1700" spc="25">
                <a:solidFill>
                  <a:srgbClr val="746216"/>
                </a:solidFill>
                <a:latin typeface="Arial MT"/>
                <a:cs typeface="Arial MT"/>
              </a:rPr>
              <a:t> </a:t>
            </a:r>
            <a:r>
              <a:rPr dirty="0" sz="1700" spc="-10">
                <a:solidFill>
                  <a:srgbClr val="131313"/>
                </a:solidFill>
                <a:latin typeface="Arial MT"/>
                <a:cs typeface="Arial MT"/>
              </a:rPr>
              <a:t>System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310180" y="3022462"/>
            <a:ext cx="276225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5">
                <a:solidFill>
                  <a:srgbClr val="564600"/>
                </a:solidFill>
                <a:latin typeface="Arial MT"/>
                <a:cs typeface="Arial MT"/>
              </a:rPr>
              <a:t>Use</a:t>
            </a:r>
            <a:r>
              <a:rPr dirty="0" sz="1750" spc="-65">
                <a:solidFill>
                  <a:srgbClr val="564600"/>
                </a:solidFill>
                <a:latin typeface="Arial MT"/>
                <a:cs typeface="Arial MT"/>
              </a:rPr>
              <a:t> </a:t>
            </a:r>
            <a:r>
              <a:rPr dirty="0" sz="1750" spc="-40">
                <a:solidFill>
                  <a:srgbClr val="6B5D26"/>
                </a:solidFill>
                <a:latin typeface="Arial MT"/>
                <a:cs typeface="Arial MT"/>
              </a:rPr>
              <a:t>of</a:t>
            </a:r>
            <a:r>
              <a:rPr dirty="0" sz="1750" spc="-150">
                <a:solidFill>
                  <a:srgbClr val="6B5D26"/>
                </a:solidFill>
                <a:latin typeface="Arial MT"/>
                <a:cs typeface="Arial MT"/>
              </a:rPr>
              <a:t> </a:t>
            </a:r>
            <a:r>
              <a:rPr dirty="0" sz="1750" spc="-114">
                <a:solidFill>
                  <a:srgbClr val="6B5600"/>
                </a:solidFill>
                <a:latin typeface="Arial MT"/>
                <a:cs typeface="Arial MT"/>
              </a:rPr>
              <a:t>Real-</a:t>
            </a:r>
            <a:r>
              <a:rPr dirty="0" sz="1750" spc="-100">
                <a:solidFill>
                  <a:srgbClr val="6B5600"/>
                </a:solidFill>
                <a:latin typeface="Arial MT"/>
                <a:cs typeface="Arial MT"/>
              </a:rPr>
              <a:t>Time</a:t>
            </a:r>
            <a:r>
              <a:rPr dirty="0" sz="1750" spc="90">
                <a:solidFill>
                  <a:srgbClr val="6B5600"/>
                </a:solidFill>
                <a:latin typeface="Arial MT"/>
                <a:cs typeface="Arial MT"/>
              </a:rPr>
              <a:t> </a:t>
            </a:r>
            <a:r>
              <a:rPr dirty="0" sz="1750" spc="-110">
                <a:solidFill>
                  <a:srgbClr val="4F3D0F"/>
                </a:solidFill>
                <a:latin typeface="Arial MT"/>
                <a:cs typeface="Arial MT"/>
              </a:rPr>
              <a:t>Sensor</a:t>
            </a:r>
            <a:r>
              <a:rPr dirty="0" sz="1750" spc="-50">
                <a:solidFill>
                  <a:srgbClr val="4F3D0F"/>
                </a:solidFill>
                <a:latin typeface="Arial MT"/>
                <a:cs typeface="Arial MT"/>
              </a:rPr>
              <a:t> </a:t>
            </a:r>
            <a:r>
              <a:rPr dirty="0" sz="1750" spc="-20">
                <a:solidFill>
                  <a:srgbClr val="644F11"/>
                </a:solidFill>
                <a:latin typeface="Arial MT"/>
                <a:cs typeface="Arial MT"/>
              </a:rPr>
              <a:t>Data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818007" y="2900324"/>
            <a:ext cx="2616835" cy="54356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434975" marR="5080" indent="-422909">
              <a:lnSpc>
                <a:spcPts val="1920"/>
              </a:lnSpc>
              <a:spcBef>
                <a:spcPts val="360"/>
              </a:spcBef>
            </a:pPr>
            <a:r>
              <a:rPr dirty="0" sz="1800" spc="-75">
                <a:solidFill>
                  <a:srgbClr val="5B3A05"/>
                </a:solidFill>
                <a:latin typeface="Calibri"/>
                <a:cs typeface="Calibri"/>
              </a:rPr>
              <a:t>implementation</a:t>
            </a:r>
            <a:r>
              <a:rPr dirty="0" sz="1800" spc="-50">
                <a:solidFill>
                  <a:srgbClr val="5B3A0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131313"/>
                </a:solidFill>
                <a:latin typeface="Calibri"/>
                <a:cs typeface="Calibri"/>
              </a:rPr>
              <a:t>of</a:t>
            </a:r>
            <a:r>
              <a:rPr dirty="0" sz="1800" spc="-105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150F00"/>
                </a:solidFill>
                <a:latin typeface="Calibri"/>
                <a:cs typeface="Calibri"/>
              </a:rPr>
              <a:t>Predective </a:t>
            </a:r>
            <a:r>
              <a:rPr dirty="0" sz="1800" spc="-65">
                <a:solidFill>
                  <a:srgbClr val="0A0A0A"/>
                </a:solidFill>
                <a:latin typeface="Calibri"/>
                <a:cs typeface="Calibri"/>
              </a:rPr>
              <a:t>Maintanane</a:t>
            </a:r>
            <a:r>
              <a:rPr dirty="0" sz="1800" spc="-3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82F0C"/>
                </a:solidFill>
                <a:latin typeface="Calibri"/>
                <a:cs typeface="Calibri"/>
              </a:rPr>
              <a:t>Models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1360587" y="2913021"/>
            <a:ext cx="2426970" cy="52832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839469" marR="5080" indent="-827405">
              <a:lnSpc>
                <a:spcPts val="1920"/>
              </a:lnSpc>
              <a:spcBef>
                <a:spcPts val="260"/>
              </a:spcBef>
            </a:pPr>
            <a:r>
              <a:rPr dirty="0" sz="1700" spc="-60">
                <a:solidFill>
                  <a:srgbClr val="52490A"/>
                </a:solidFill>
                <a:latin typeface="Arial MT"/>
                <a:cs typeface="Arial MT"/>
              </a:rPr>
              <a:t>Integration</a:t>
            </a:r>
            <a:r>
              <a:rPr dirty="0" sz="1700" spc="-20">
                <a:solidFill>
                  <a:srgbClr val="52490A"/>
                </a:solidFill>
                <a:latin typeface="Arial MT"/>
                <a:cs typeface="Arial MT"/>
              </a:rPr>
              <a:t> </a:t>
            </a:r>
            <a:r>
              <a:rPr dirty="0" sz="1700" spc="-65">
                <a:solidFill>
                  <a:srgbClr val="281C00"/>
                </a:solidFill>
                <a:latin typeface="Arial MT"/>
                <a:cs typeface="Arial MT"/>
              </a:rPr>
              <a:t>with</a:t>
            </a:r>
            <a:r>
              <a:rPr dirty="0" sz="1700" spc="-75">
                <a:solidFill>
                  <a:srgbClr val="281C00"/>
                </a:solidFill>
                <a:latin typeface="Arial MT"/>
                <a:cs typeface="Arial MT"/>
              </a:rPr>
              <a:t> </a:t>
            </a:r>
            <a:r>
              <a:rPr dirty="0" sz="1700" spc="-65">
                <a:solidFill>
                  <a:srgbClr val="231800"/>
                </a:solidFill>
                <a:latin typeface="Arial MT"/>
                <a:cs typeface="Arial MT"/>
              </a:rPr>
              <a:t>Scheduling </a:t>
            </a:r>
            <a:r>
              <a:rPr dirty="0" sz="1700" spc="-10">
                <a:solidFill>
                  <a:srgbClr val="573D00"/>
                </a:solidFill>
                <a:latin typeface="Arial MT"/>
                <a:cs typeface="Arial MT"/>
              </a:rPr>
              <a:t>Systems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4966492" y="2913021"/>
            <a:ext cx="2102485" cy="52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05"/>
              </a:lnSpc>
              <a:spcBef>
                <a:spcPts val="100"/>
              </a:spcBef>
            </a:pPr>
            <a:r>
              <a:rPr dirty="0" sz="1700" spc="-65">
                <a:solidFill>
                  <a:srgbClr val="2A1100"/>
                </a:solidFill>
                <a:latin typeface="Arial MT"/>
                <a:cs typeface="Arial MT"/>
              </a:rPr>
              <a:t>Routing</a:t>
            </a:r>
            <a:r>
              <a:rPr dirty="0" sz="1700" spc="-55">
                <a:solidFill>
                  <a:srgbClr val="2A1100"/>
                </a:solidFill>
                <a:latin typeface="Arial MT"/>
                <a:cs typeface="Arial MT"/>
              </a:rPr>
              <a:t> </a:t>
            </a:r>
            <a:r>
              <a:rPr dirty="0" sz="1700" spc="-55">
                <a:solidFill>
                  <a:srgbClr val="13001F"/>
                </a:solidFill>
                <a:latin typeface="Arial MT"/>
                <a:cs typeface="Arial MT"/>
              </a:rPr>
              <a:t>&amp;</a:t>
            </a:r>
            <a:r>
              <a:rPr dirty="0" sz="1700" spc="-80">
                <a:solidFill>
                  <a:srgbClr val="13001F"/>
                </a:solidFill>
                <a:latin typeface="Arial MT"/>
                <a:cs typeface="Arial MT"/>
              </a:rPr>
              <a:t> </a:t>
            </a:r>
            <a:r>
              <a:rPr dirty="0" sz="1700" spc="-60">
                <a:solidFill>
                  <a:srgbClr val="232323"/>
                </a:solidFill>
                <a:latin typeface="Arial MT"/>
                <a:cs typeface="Arial MT"/>
              </a:rPr>
              <a:t>Maintenance</a:t>
            </a:r>
            <a:endParaRPr sz="1700">
              <a:latin typeface="Arial MT"/>
              <a:cs typeface="Arial MT"/>
            </a:endParaRPr>
          </a:p>
          <a:p>
            <a:pPr algn="ctr" marL="6350">
              <a:lnSpc>
                <a:spcPts val="1945"/>
              </a:lnSpc>
            </a:pPr>
            <a:r>
              <a:rPr dirty="0" sz="1650" spc="-10">
                <a:solidFill>
                  <a:srgbClr val="4D4403"/>
                </a:solidFill>
                <a:latin typeface="Arial MT"/>
                <a:cs typeface="Arial MT"/>
              </a:rPr>
              <a:t>Optimization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35984" y="8032147"/>
            <a:ext cx="1652015" cy="225485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7232" y="5442115"/>
            <a:ext cx="2389632" cy="238282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5455" y="5442115"/>
            <a:ext cx="2389631" cy="23889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86543" y="5442115"/>
            <a:ext cx="6096000" cy="23889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89120" y="1913577"/>
            <a:ext cx="2383535" cy="238282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50752" y="1907482"/>
            <a:ext cx="2383536" cy="2388924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7620000" y="725209"/>
            <a:ext cx="2164080" cy="591185"/>
            <a:chOff x="7620000" y="725209"/>
            <a:chExt cx="2164080" cy="591185"/>
          </a:xfrm>
        </p:grpSpPr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00" y="1224932"/>
              <a:ext cx="2164079" cy="914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3167" y="725209"/>
              <a:ext cx="365759" cy="47534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76944" y="725209"/>
              <a:ext cx="640079" cy="46925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764565" y="7985676"/>
            <a:ext cx="1355725" cy="768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marR="5080" indent="-214629">
              <a:lnSpc>
                <a:spcPct val="113500"/>
              </a:lnSpc>
              <a:spcBef>
                <a:spcPts val="95"/>
              </a:spcBef>
            </a:pPr>
            <a:r>
              <a:rPr dirty="0" sz="2150" spc="85">
                <a:latin typeface="Arial MT"/>
                <a:cs typeface="Arial MT"/>
              </a:rPr>
              <a:t>Nafeel</a:t>
            </a:r>
            <a:r>
              <a:rPr dirty="0" sz="2150">
                <a:latin typeface="Arial MT"/>
                <a:cs typeface="Arial MT"/>
              </a:rPr>
              <a:t> </a:t>
            </a:r>
            <a:r>
              <a:rPr dirty="0" sz="2150" spc="-70">
                <a:latin typeface="Arial MT"/>
                <a:cs typeface="Arial MT"/>
              </a:rPr>
              <a:t>SM </a:t>
            </a:r>
            <a:r>
              <a:rPr dirty="0" sz="2150" spc="-10">
                <a:latin typeface="Arial MT"/>
                <a:cs typeface="Arial MT"/>
              </a:rPr>
              <a:t>Leader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59628" y="4444948"/>
            <a:ext cx="1414145" cy="766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dirty="0" sz="2450" spc="-10">
                <a:latin typeface="Calibri"/>
                <a:cs typeface="Calibri"/>
              </a:rPr>
              <a:t>Mr.NeIum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400" spc="-10">
                <a:latin typeface="Calibri"/>
                <a:cs typeface="Calibri"/>
              </a:rPr>
              <a:t>Supervisor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618700" y="236146"/>
            <a:ext cx="922655" cy="1153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400" spc="-95"/>
              <a:t>Te</a:t>
            </a:r>
            <a:endParaRPr sz="7400"/>
          </a:p>
        </p:txBody>
      </p:sp>
      <p:sp>
        <p:nvSpPr>
          <p:cNvPr id="17" name="object 17" descr=""/>
          <p:cNvSpPr txBox="1"/>
          <p:nvPr/>
        </p:nvSpPr>
        <p:spPr>
          <a:xfrm>
            <a:off x="6804472" y="8004466"/>
            <a:ext cx="140525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125">
                <a:latin typeface="Calibri"/>
                <a:cs typeface="Calibri"/>
              </a:rPr>
              <a:t>Shukri</a:t>
            </a:r>
            <a:r>
              <a:rPr dirty="0" sz="2350" spc="45">
                <a:latin typeface="Calibri"/>
                <a:cs typeface="Calibri"/>
              </a:rPr>
              <a:t> </a:t>
            </a:r>
            <a:r>
              <a:rPr dirty="0" sz="2350" spc="-25">
                <a:latin typeface="Calibri"/>
                <a:cs typeface="Calibri"/>
              </a:rPr>
              <a:t>HM</a:t>
            </a:r>
            <a:endParaRPr sz="2350">
              <a:latin typeface="Calibri"/>
              <a:cs typeface="Calibri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dirty="0" sz="2450" spc="-10">
                <a:latin typeface="Calibri"/>
                <a:cs typeface="Calibri"/>
              </a:rPr>
              <a:t>Member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86879" y="8004466"/>
            <a:ext cx="137541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105">
                <a:latin typeface="Calibri"/>
                <a:cs typeface="Calibri"/>
              </a:rPr>
              <a:t>Ahlaan</a:t>
            </a:r>
            <a:r>
              <a:rPr dirty="0" sz="2350" spc="85">
                <a:latin typeface="Calibri"/>
                <a:cs typeface="Calibri"/>
              </a:rPr>
              <a:t> </a:t>
            </a:r>
            <a:r>
              <a:rPr dirty="0" sz="2350" spc="-25">
                <a:latin typeface="Calibri"/>
                <a:cs typeface="Calibri"/>
              </a:rPr>
              <a:t>MI</a:t>
            </a:r>
            <a:endParaRPr sz="2350">
              <a:latin typeface="Calibri"/>
              <a:cs typeface="Calibri"/>
            </a:endParaRPr>
          </a:p>
          <a:p>
            <a:pPr marL="95250">
              <a:lnSpc>
                <a:spcPct val="100000"/>
              </a:lnSpc>
              <a:spcBef>
                <a:spcPts val="5"/>
              </a:spcBef>
            </a:pPr>
            <a:r>
              <a:rPr dirty="0" sz="2450" spc="-10">
                <a:latin typeface="Calibri"/>
                <a:cs typeface="Calibri"/>
              </a:rPr>
              <a:t>Member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586044" y="4323573"/>
            <a:ext cx="1915795" cy="1127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100"/>
              </a:spcBef>
            </a:pPr>
            <a:r>
              <a:rPr dirty="0" sz="2350" spc="75">
                <a:latin typeface="Calibri"/>
                <a:cs typeface="Calibri"/>
              </a:rPr>
              <a:t>Miss.Akshi</a:t>
            </a:r>
            <a:r>
              <a:rPr dirty="0" sz="2350" spc="130">
                <a:latin typeface="Calibri"/>
                <a:cs typeface="Calibri"/>
              </a:rPr>
              <a:t> </a:t>
            </a:r>
            <a:r>
              <a:rPr dirty="0" sz="2350" spc="30">
                <a:latin typeface="Calibri"/>
                <a:cs typeface="Calibri"/>
              </a:rPr>
              <a:t>de</a:t>
            </a:r>
            <a:endParaRPr sz="2350">
              <a:latin typeface="Calibri"/>
              <a:cs typeface="Calibri"/>
            </a:endParaRPr>
          </a:p>
          <a:p>
            <a:pPr algn="ctr" marL="13335">
              <a:lnSpc>
                <a:spcPct val="100000"/>
              </a:lnSpc>
              <a:spcBef>
                <a:spcPts val="5"/>
              </a:spcBef>
            </a:pPr>
            <a:r>
              <a:rPr dirty="0" sz="2450" spc="50">
                <a:latin typeface="Calibri"/>
                <a:cs typeface="Calibri"/>
              </a:rPr>
              <a:t>silwa</a:t>
            </a:r>
            <a:endParaRPr sz="2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2350">
                <a:latin typeface="Calibri"/>
                <a:cs typeface="Calibri"/>
              </a:rPr>
              <a:t>Co-</a:t>
            </a:r>
            <a:r>
              <a:rPr dirty="0" sz="2350" spc="114">
                <a:latin typeface="Calibri"/>
                <a:cs typeface="Calibri"/>
              </a:rPr>
              <a:t> </a:t>
            </a:r>
            <a:r>
              <a:rPr dirty="0" sz="2350" spc="65">
                <a:latin typeface="Calibri"/>
                <a:cs typeface="Calibri"/>
              </a:rPr>
              <a:t>Supervisor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931951" y="7955357"/>
            <a:ext cx="1786889" cy="116522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dirty="0" sz="2200" spc="55">
                <a:latin typeface="Arial MT"/>
                <a:cs typeface="Arial MT"/>
              </a:rPr>
              <a:t>Nanayakkara</a:t>
            </a:r>
            <a:endParaRPr sz="2200">
              <a:latin typeface="Arial MT"/>
              <a:cs typeface="Arial MT"/>
            </a:endParaRPr>
          </a:p>
          <a:p>
            <a:pPr algn="ctr" marL="13335">
              <a:lnSpc>
                <a:spcPct val="100000"/>
              </a:lnSpc>
              <a:spcBef>
                <a:spcPts val="484"/>
              </a:spcBef>
            </a:pPr>
            <a:r>
              <a:rPr dirty="0" sz="2000" spc="-10">
                <a:latin typeface="Arial MT"/>
                <a:cs typeface="Arial MT"/>
              </a:rPr>
              <a:t>G.P.D.P</a:t>
            </a:r>
            <a:endParaRPr sz="2000">
              <a:latin typeface="Arial MT"/>
              <a:cs typeface="Arial MT"/>
            </a:endParaRPr>
          </a:p>
          <a:p>
            <a:pPr algn="ctr" marR="50165">
              <a:lnSpc>
                <a:spcPct val="100000"/>
              </a:lnSpc>
              <a:spcBef>
                <a:spcPts val="330"/>
              </a:spcBef>
            </a:pPr>
            <a:r>
              <a:rPr dirty="0" sz="2150" spc="95">
                <a:latin typeface="Arial MT"/>
                <a:cs typeface="Arial MT"/>
              </a:rPr>
              <a:t>Member</a:t>
            </a:r>
            <a:endParaRPr sz="2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9071" y="1243215"/>
            <a:ext cx="6528816" cy="10238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37323" y="2587488"/>
            <a:ext cx="5433695" cy="40754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5125" indent="-346075">
              <a:lnSpc>
                <a:spcPts val="3995"/>
              </a:lnSpc>
              <a:spcBef>
                <a:spcPts val="95"/>
              </a:spcBef>
              <a:buClr>
                <a:srgbClr val="11709A"/>
              </a:buClr>
              <a:buChar char="•"/>
              <a:tabLst>
                <a:tab pos="365125" algn="l"/>
              </a:tabLst>
            </a:pPr>
            <a:r>
              <a:rPr dirty="0" sz="3400" spc="-30">
                <a:solidFill>
                  <a:srgbClr val="0572A0"/>
                </a:solidFill>
                <a:latin typeface="Calibri"/>
                <a:cs typeface="Calibri"/>
              </a:rPr>
              <a:t>IoT</a:t>
            </a:r>
            <a:r>
              <a:rPr dirty="0" sz="3400" spc="-145">
                <a:solidFill>
                  <a:srgbClr val="0572A0"/>
                </a:solidFill>
                <a:latin typeface="Calibri"/>
                <a:cs typeface="Calibri"/>
              </a:rPr>
              <a:t> </a:t>
            </a:r>
            <a:r>
              <a:rPr dirty="0" sz="3400" spc="-65">
                <a:solidFill>
                  <a:srgbClr val="0072B5"/>
                </a:solidFill>
                <a:latin typeface="Calibri"/>
                <a:cs typeface="Calibri"/>
              </a:rPr>
              <a:t>Devices:</a:t>
            </a:r>
            <a:r>
              <a:rPr dirty="0" sz="3400" spc="-10">
                <a:solidFill>
                  <a:srgbClr val="0072B5"/>
                </a:solidFill>
                <a:latin typeface="Calibri"/>
                <a:cs typeface="Calibri"/>
              </a:rPr>
              <a:t> </a:t>
            </a:r>
            <a:r>
              <a:rPr dirty="0" sz="3400" spc="-25">
                <a:solidFill>
                  <a:srgbClr val="FF9707"/>
                </a:solidFill>
                <a:latin typeface="Calibri"/>
                <a:cs typeface="Calibri"/>
              </a:rPr>
              <a:t>Sensors</a:t>
            </a:r>
            <a:r>
              <a:rPr dirty="0" sz="3400" spc="-165">
                <a:solidFill>
                  <a:srgbClr val="FF9707"/>
                </a:solidFill>
                <a:latin typeface="Calibri"/>
                <a:cs typeface="Calibri"/>
              </a:rPr>
              <a:t> </a:t>
            </a:r>
            <a:r>
              <a:rPr dirty="0" sz="3400" spc="-45">
                <a:solidFill>
                  <a:srgbClr val="F69308"/>
                </a:solidFill>
                <a:latin typeface="Calibri"/>
                <a:cs typeface="Calibri"/>
              </a:rPr>
              <a:t>(tempers</a:t>
            </a:r>
            <a:endParaRPr sz="3400">
              <a:latin typeface="Calibri"/>
              <a:cs typeface="Calibri"/>
            </a:endParaRPr>
          </a:p>
          <a:p>
            <a:pPr marL="370205" indent="-357505">
              <a:lnSpc>
                <a:spcPts val="4000"/>
              </a:lnSpc>
              <a:buClr>
                <a:srgbClr val="0F70A0"/>
              </a:buClr>
              <a:buChar char="•"/>
              <a:tabLst>
                <a:tab pos="370205" algn="l"/>
              </a:tabLst>
            </a:pPr>
            <a:r>
              <a:rPr dirty="0" sz="3450" spc="-120">
                <a:solidFill>
                  <a:srgbClr val="056EAC"/>
                </a:solidFill>
                <a:latin typeface="Calibri"/>
                <a:cs typeface="Calibri"/>
              </a:rPr>
              <a:t>Machine</a:t>
            </a:r>
            <a:r>
              <a:rPr dirty="0" sz="3450" spc="-70">
                <a:solidFill>
                  <a:srgbClr val="056EAC"/>
                </a:solidFill>
                <a:latin typeface="Calibri"/>
                <a:cs typeface="Calibri"/>
              </a:rPr>
              <a:t> </a:t>
            </a:r>
            <a:r>
              <a:rPr dirty="0" sz="3450" spc="-45">
                <a:solidFill>
                  <a:srgbClr val="156D9A"/>
                </a:solidFill>
                <a:latin typeface="Calibri"/>
                <a:cs typeface="Calibri"/>
              </a:rPr>
              <a:t>Learning</a:t>
            </a:r>
            <a:r>
              <a:rPr dirty="0" sz="3450" spc="-120">
                <a:solidFill>
                  <a:srgbClr val="156D9A"/>
                </a:solidFill>
                <a:latin typeface="Calibri"/>
                <a:cs typeface="Calibri"/>
              </a:rPr>
              <a:t> </a:t>
            </a:r>
            <a:r>
              <a:rPr dirty="0" sz="3450" spc="-80">
                <a:solidFill>
                  <a:srgbClr val="087BC1"/>
                </a:solidFill>
                <a:latin typeface="Calibri"/>
                <a:cs typeface="Calibri"/>
              </a:rPr>
              <a:t>Algorithms:</a:t>
            </a:r>
            <a:endParaRPr sz="3450">
              <a:latin typeface="Calibri"/>
              <a:cs typeface="Calibri"/>
            </a:endParaRPr>
          </a:p>
          <a:p>
            <a:pPr marL="363220" indent="-344170">
              <a:lnSpc>
                <a:spcPts val="3954"/>
              </a:lnSpc>
              <a:buClr>
                <a:srgbClr val="166E97"/>
              </a:buClr>
              <a:buChar char="•"/>
              <a:tabLst>
                <a:tab pos="363220" algn="l"/>
              </a:tabLst>
            </a:pPr>
            <a:r>
              <a:rPr dirty="0" sz="3400" spc="-40">
                <a:solidFill>
                  <a:srgbClr val="0079BC"/>
                </a:solidFill>
                <a:latin typeface="Calibri"/>
                <a:cs typeface="Calibri"/>
              </a:rPr>
              <a:t>Analysis</a:t>
            </a:r>
            <a:r>
              <a:rPr dirty="0" sz="3400" spc="-70">
                <a:solidFill>
                  <a:srgbClr val="0079BC"/>
                </a:solidFill>
                <a:latin typeface="Calibri"/>
                <a:cs typeface="Calibri"/>
              </a:rPr>
              <a:t> </a:t>
            </a:r>
            <a:r>
              <a:rPr dirty="0" sz="3400" spc="-55">
                <a:solidFill>
                  <a:srgbClr val="0177B6"/>
                </a:solidFill>
                <a:latin typeface="Calibri"/>
                <a:cs typeface="Calibri"/>
              </a:rPr>
              <a:t>Techniques:</a:t>
            </a:r>
            <a:r>
              <a:rPr dirty="0" sz="3400" spc="-75">
                <a:solidFill>
                  <a:srgbClr val="0177B6"/>
                </a:solidFill>
                <a:latin typeface="Calibri"/>
                <a:cs typeface="Calibri"/>
              </a:rPr>
              <a:t> </a:t>
            </a:r>
            <a:r>
              <a:rPr dirty="0" sz="3400" spc="-50">
                <a:solidFill>
                  <a:srgbClr val="FD9113"/>
                </a:solidFill>
                <a:latin typeface="Calibri"/>
                <a:cs typeface="Calibri"/>
              </a:rPr>
              <a:t>Time</a:t>
            </a:r>
            <a:r>
              <a:rPr dirty="0" sz="3400" spc="-140">
                <a:solidFill>
                  <a:srgbClr val="FD9113"/>
                </a:solidFill>
                <a:latin typeface="Calibri"/>
                <a:cs typeface="Calibri"/>
              </a:rPr>
              <a:t> </a:t>
            </a:r>
            <a:r>
              <a:rPr dirty="0" sz="3400" spc="-25">
                <a:solidFill>
                  <a:srgbClr val="FF8C08"/>
                </a:solidFill>
                <a:latin typeface="Calibri"/>
                <a:cs typeface="Calibri"/>
              </a:rPr>
              <a:t>Ser</a:t>
            </a:r>
            <a:endParaRPr sz="3400">
              <a:latin typeface="Calibri"/>
              <a:cs typeface="Calibri"/>
            </a:endParaRPr>
          </a:p>
          <a:p>
            <a:pPr marL="368300" indent="-355600">
              <a:lnSpc>
                <a:spcPts val="3975"/>
              </a:lnSpc>
              <a:buClr>
                <a:srgbClr val="000000"/>
              </a:buClr>
              <a:buChar char="•"/>
              <a:tabLst>
                <a:tab pos="368300" algn="l"/>
              </a:tabLst>
            </a:pPr>
            <a:r>
              <a:rPr dirty="0" sz="3450" spc="-55">
                <a:solidFill>
                  <a:srgbClr val="0177B5"/>
                </a:solidFill>
                <a:latin typeface="Calibri"/>
                <a:cs typeface="Calibri"/>
              </a:rPr>
              <a:t>Cloud</a:t>
            </a:r>
            <a:r>
              <a:rPr dirty="0" sz="3450" spc="-140">
                <a:solidFill>
                  <a:srgbClr val="0177B5"/>
                </a:solidFill>
                <a:latin typeface="Calibri"/>
                <a:cs typeface="Calibri"/>
              </a:rPr>
              <a:t> </a:t>
            </a:r>
            <a:r>
              <a:rPr dirty="0" sz="3450" spc="-90">
                <a:solidFill>
                  <a:srgbClr val="0175C3"/>
                </a:solidFill>
                <a:latin typeface="Calibri"/>
                <a:cs typeface="Calibri"/>
              </a:rPr>
              <a:t>Computing:</a:t>
            </a:r>
            <a:r>
              <a:rPr dirty="0" sz="3450" spc="15">
                <a:solidFill>
                  <a:srgbClr val="0175C3"/>
                </a:solidFill>
                <a:latin typeface="Calibri"/>
                <a:cs typeface="Calibri"/>
              </a:rPr>
              <a:t> </a:t>
            </a:r>
            <a:r>
              <a:rPr dirty="0" sz="3450" spc="-70">
                <a:solidFill>
                  <a:srgbClr val="FF9511"/>
                </a:solidFill>
                <a:latin typeface="Calibri"/>
                <a:cs typeface="Calibri"/>
              </a:rPr>
              <a:t>Scalable</a:t>
            </a:r>
            <a:r>
              <a:rPr dirty="0" sz="3450" spc="-25">
                <a:solidFill>
                  <a:srgbClr val="FF9511"/>
                </a:solidFill>
                <a:latin typeface="Calibri"/>
                <a:cs typeface="Calibri"/>
              </a:rPr>
              <a:t> </a:t>
            </a:r>
            <a:r>
              <a:rPr dirty="0" sz="3450" spc="-55">
                <a:solidFill>
                  <a:srgbClr val="EF901F"/>
                </a:solidFill>
                <a:latin typeface="Calibri"/>
                <a:cs typeface="Calibri"/>
              </a:rPr>
              <a:t>st‹</a:t>
            </a:r>
            <a:endParaRPr sz="3450">
              <a:latin typeface="Calibri"/>
              <a:cs typeface="Calibri"/>
            </a:endParaRPr>
          </a:p>
          <a:p>
            <a:pPr marL="370205" indent="-357505">
              <a:lnSpc>
                <a:spcPts val="3970"/>
              </a:lnSpc>
              <a:buClr>
                <a:srgbClr val="000000"/>
              </a:buClr>
              <a:buChar char="•"/>
              <a:tabLst>
                <a:tab pos="370205" algn="l"/>
              </a:tabLst>
            </a:pPr>
            <a:r>
              <a:rPr dirty="0" sz="3450" spc="-75">
                <a:solidFill>
                  <a:srgbClr val="0079AC"/>
                </a:solidFill>
                <a:latin typeface="Calibri"/>
                <a:cs typeface="Calibri"/>
              </a:rPr>
              <a:t>Data</a:t>
            </a:r>
            <a:r>
              <a:rPr dirty="0" sz="3450" spc="-120">
                <a:solidFill>
                  <a:srgbClr val="0079AC"/>
                </a:solidFill>
                <a:latin typeface="Calibri"/>
                <a:cs typeface="Calibri"/>
              </a:rPr>
              <a:t> </a:t>
            </a:r>
            <a:r>
              <a:rPr dirty="0" sz="3450" spc="-85">
                <a:solidFill>
                  <a:srgbClr val="0E77BA"/>
                </a:solidFill>
                <a:latin typeface="Calibri"/>
                <a:cs typeface="Calibri"/>
              </a:rPr>
              <a:t>Analytics</a:t>
            </a:r>
            <a:r>
              <a:rPr dirty="0" sz="3450" spc="-45">
                <a:solidFill>
                  <a:srgbClr val="0E77BA"/>
                </a:solidFill>
                <a:latin typeface="Calibri"/>
                <a:cs typeface="Calibri"/>
              </a:rPr>
              <a:t> </a:t>
            </a:r>
            <a:r>
              <a:rPr dirty="0" sz="3450" spc="-95">
                <a:solidFill>
                  <a:srgbClr val="007593"/>
                </a:solidFill>
                <a:latin typeface="Calibri"/>
                <a:cs typeface="Calibri"/>
              </a:rPr>
              <a:t>Tools:</a:t>
            </a:r>
            <a:r>
              <a:rPr dirty="0" sz="3450" spc="-70">
                <a:solidFill>
                  <a:srgbClr val="007593"/>
                </a:solidFill>
                <a:latin typeface="Calibri"/>
                <a:cs typeface="Calibri"/>
              </a:rPr>
              <a:t> </a:t>
            </a:r>
            <a:r>
              <a:rPr dirty="0" sz="3450" spc="-20">
                <a:solidFill>
                  <a:srgbClr val="FD8E01"/>
                </a:solidFill>
                <a:latin typeface="Calibri"/>
                <a:cs typeface="Calibri"/>
              </a:rPr>
              <a:t>TensorFl</a:t>
            </a:r>
            <a:endParaRPr sz="3450">
              <a:latin typeface="Calibri"/>
              <a:cs typeface="Calibri"/>
            </a:endParaRPr>
          </a:p>
          <a:p>
            <a:pPr marL="364490" indent="-346075">
              <a:lnSpc>
                <a:spcPts val="3970"/>
              </a:lnSpc>
              <a:buClr>
                <a:srgbClr val="0F709A"/>
              </a:buClr>
              <a:buChar char="•"/>
              <a:tabLst>
                <a:tab pos="364490" algn="l"/>
              </a:tabLst>
            </a:pPr>
            <a:r>
              <a:rPr dirty="0" sz="3450" spc="-80">
                <a:solidFill>
                  <a:srgbClr val="0077AE"/>
                </a:solidFill>
                <a:latin typeface="Calibri"/>
                <a:cs typeface="Calibri"/>
              </a:rPr>
              <a:t>Embedded</a:t>
            </a:r>
            <a:r>
              <a:rPr dirty="0" sz="3450" spc="-60">
                <a:solidFill>
                  <a:srgbClr val="0077AE"/>
                </a:solidFill>
                <a:latin typeface="Calibri"/>
                <a:cs typeface="Calibri"/>
              </a:rPr>
              <a:t> </a:t>
            </a:r>
            <a:r>
              <a:rPr dirty="0" sz="3450" spc="-75">
                <a:solidFill>
                  <a:srgbClr val="017CBF"/>
                </a:solidFill>
                <a:latin typeface="Calibri"/>
                <a:cs typeface="Calibri"/>
              </a:rPr>
              <a:t>Systems:</a:t>
            </a:r>
            <a:r>
              <a:rPr dirty="0" sz="3450" spc="-90">
                <a:solidFill>
                  <a:srgbClr val="017CBF"/>
                </a:solidFill>
                <a:latin typeface="Calibri"/>
                <a:cs typeface="Calibri"/>
              </a:rPr>
              <a:t> </a:t>
            </a:r>
            <a:r>
              <a:rPr dirty="0" sz="3450" spc="-70">
                <a:solidFill>
                  <a:srgbClr val="F79305"/>
                </a:solidFill>
                <a:latin typeface="Calibri"/>
                <a:cs typeface="Calibri"/>
              </a:rPr>
              <a:t>Microcor</a:t>
            </a:r>
            <a:endParaRPr sz="3450">
              <a:latin typeface="Calibri"/>
              <a:cs typeface="Calibri"/>
            </a:endParaRPr>
          </a:p>
          <a:p>
            <a:pPr marL="368300" indent="-355600">
              <a:lnSpc>
                <a:spcPts val="3995"/>
              </a:lnSpc>
              <a:buClr>
                <a:srgbClr val="1A6B9C"/>
              </a:buClr>
              <a:buChar char="•"/>
              <a:tabLst>
                <a:tab pos="368300" algn="l"/>
                <a:tab pos="3155950" algn="l"/>
              </a:tabLst>
            </a:pPr>
            <a:r>
              <a:rPr dirty="0" sz="3450" spc="-35">
                <a:solidFill>
                  <a:srgbClr val="0077B1"/>
                </a:solidFill>
                <a:latin typeface="Calibri"/>
                <a:cs typeface="Calibri"/>
              </a:rPr>
              <a:t>Communication</a:t>
            </a:r>
            <a:r>
              <a:rPr dirty="0" sz="3450">
                <a:solidFill>
                  <a:srgbClr val="0077B1"/>
                </a:solidFill>
                <a:latin typeface="Calibri"/>
                <a:cs typeface="Calibri"/>
              </a:rPr>
              <a:t>	</a:t>
            </a:r>
            <a:r>
              <a:rPr dirty="0" sz="3450" spc="-100">
                <a:solidFill>
                  <a:srgbClr val="0079DD"/>
                </a:solidFill>
                <a:latin typeface="Calibri"/>
                <a:cs typeface="Calibri"/>
              </a:rPr>
              <a:t>Protocols:</a:t>
            </a:r>
            <a:r>
              <a:rPr dirty="0" sz="3450" spc="-20">
                <a:solidFill>
                  <a:srgbClr val="0079DD"/>
                </a:solidFill>
                <a:latin typeface="Calibri"/>
                <a:cs typeface="Calibri"/>
              </a:rPr>
              <a:t> </a:t>
            </a:r>
            <a:r>
              <a:rPr dirty="0" sz="3450" spc="-25">
                <a:solidFill>
                  <a:srgbClr val="FF970C"/>
                </a:solidFill>
                <a:latin typeface="Calibri"/>
                <a:cs typeface="Calibri"/>
              </a:rPr>
              <a:t>M(</a:t>
            </a:r>
            <a:endParaRPr sz="3450">
              <a:latin typeface="Calibri"/>
              <a:cs typeface="Calibri"/>
            </a:endParaRPr>
          </a:p>
          <a:p>
            <a:pPr marL="370840" indent="-358140">
              <a:lnSpc>
                <a:spcPts val="4025"/>
              </a:lnSpc>
              <a:buClr>
                <a:srgbClr val="000000"/>
              </a:buClr>
              <a:buChar char="•"/>
              <a:tabLst>
                <a:tab pos="370840" algn="l"/>
              </a:tabLst>
            </a:pPr>
            <a:r>
              <a:rPr dirty="0" sz="3400" spc="-80">
                <a:solidFill>
                  <a:srgbClr val="086E97"/>
                </a:solidFill>
                <a:latin typeface="Calibri"/>
                <a:cs typeface="Calibri"/>
              </a:rPr>
              <a:t>Development</a:t>
            </a:r>
            <a:r>
              <a:rPr dirty="0" sz="3400" spc="5">
                <a:solidFill>
                  <a:srgbClr val="086E97"/>
                </a:solidFill>
                <a:latin typeface="Calibri"/>
                <a:cs typeface="Calibri"/>
              </a:rPr>
              <a:t> </a:t>
            </a:r>
            <a:r>
              <a:rPr dirty="0" sz="3400" spc="-50">
                <a:solidFill>
                  <a:srgbClr val="0A6EA3"/>
                </a:solidFill>
                <a:latin typeface="Calibri"/>
                <a:cs typeface="Calibri"/>
              </a:rPr>
              <a:t>Tools:</a:t>
            </a:r>
            <a:r>
              <a:rPr dirty="0" sz="3400" spc="-140">
                <a:solidFill>
                  <a:srgbClr val="0A6EA3"/>
                </a:solidFill>
                <a:latin typeface="Calibri"/>
                <a:cs typeface="Calibri"/>
              </a:rPr>
              <a:t> </a:t>
            </a:r>
            <a:r>
              <a:rPr dirty="0" sz="3400" spc="-55">
                <a:solidFill>
                  <a:srgbClr val="E69A2F"/>
                </a:solidFill>
                <a:latin typeface="Calibri"/>
                <a:cs typeface="Calibri"/>
              </a:rPr>
              <a:t>Arduino</a:t>
            </a:r>
            <a:r>
              <a:rPr dirty="0" sz="3400" spc="-25">
                <a:solidFill>
                  <a:srgbClr val="E69A2F"/>
                </a:solidFill>
                <a:latin typeface="Calibri"/>
                <a:cs typeface="Calibri"/>
              </a:rPr>
              <a:t> </a:t>
            </a:r>
            <a:r>
              <a:rPr dirty="0" sz="3400" spc="-50">
                <a:solidFill>
                  <a:srgbClr val="F4A121"/>
                </a:solidFill>
                <a:latin typeface="Calibri"/>
                <a:cs typeface="Calibri"/>
              </a:rPr>
              <a:t>I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77861" y="820172"/>
            <a:ext cx="1144270" cy="1457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400" spc="50"/>
              <a:t>ec</a:t>
            </a:r>
            <a:endParaRPr sz="9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703" y="8775640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4416" y="8775640"/>
            <a:ext cx="475488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80576" y="4150146"/>
            <a:ext cx="5218176" cy="40343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76704" y="5783390"/>
            <a:ext cx="3511296" cy="44426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dirty="0" sz="7700" spc="-65"/>
              <a:t>Futu</a:t>
            </a:r>
            <a:r>
              <a:rPr dirty="0" sz="7700" spc="-65"/>
              <a:t>r</a:t>
            </a:r>
            <a:r>
              <a:rPr dirty="0" sz="7700" spc="-65"/>
              <a:t>e</a:t>
            </a:r>
            <a:r>
              <a:rPr dirty="0" sz="7700" spc="-425"/>
              <a:t> </a:t>
            </a:r>
            <a:r>
              <a:rPr dirty="0" sz="7700" spc="-140"/>
              <a:t>Checkİist</a:t>
            </a:r>
            <a:endParaRPr sz="7700"/>
          </a:p>
        </p:txBody>
      </p:sp>
      <p:sp>
        <p:nvSpPr>
          <p:cNvPr id="7" name="object 7" descr=""/>
          <p:cNvSpPr txBox="1"/>
          <p:nvPr/>
        </p:nvSpPr>
        <p:spPr>
          <a:xfrm>
            <a:off x="400107" y="2978534"/>
            <a:ext cx="485140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</a:tabLst>
            </a:pPr>
            <a:r>
              <a:rPr dirty="0" sz="3200">
                <a:latin typeface="Calibri"/>
                <a:cs typeface="Calibri"/>
              </a:rPr>
              <a:t>Setup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data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into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Firebase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8708" y="5396404"/>
            <a:ext cx="205295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4490" indent="-351790">
              <a:lnSpc>
                <a:spcPct val="100000"/>
              </a:lnSpc>
              <a:spcBef>
                <a:spcPts val="95"/>
              </a:spcBef>
              <a:buChar char="•"/>
              <a:tabLst>
                <a:tab pos="364490" algn="l"/>
              </a:tabLst>
            </a:pPr>
            <a:r>
              <a:rPr dirty="0" sz="3500" spc="-150">
                <a:latin typeface="Calibri"/>
                <a:cs typeface="Calibri"/>
              </a:rPr>
              <a:t>Ui</a:t>
            </a:r>
            <a:r>
              <a:rPr dirty="0" sz="3500" spc="-45">
                <a:latin typeface="Calibri"/>
                <a:cs typeface="Calibri"/>
              </a:rPr>
              <a:t> </a:t>
            </a:r>
            <a:r>
              <a:rPr dirty="0" sz="3500" spc="-130">
                <a:latin typeface="Calibri"/>
                <a:cs typeface="Calibri"/>
              </a:rPr>
              <a:t>desings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4991" y="9872595"/>
            <a:ext cx="128015" cy="4875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47359" y="1724656"/>
            <a:ext cx="402336" cy="6277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82" y="1308724"/>
            <a:ext cx="450024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0" spc="-365"/>
              <a:t>Component</a:t>
            </a:r>
            <a:endParaRPr sz="8000"/>
          </a:p>
        </p:txBody>
      </p:sp>
      <p:sp>
        <p:nvSpPr>
          <p:cNvPr id="8" name="object 8" descr=""/>
          <p:cNvSpPr txBox="1"/>
          <p:nvPr/>
        </p:nvSpPr>
        <p:spPr>
          <a:xfrm>
            <a:off x="692007" y="4039938"/>
            <a:ext cx="10137775" cy="1461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715"/>
              </a:lnSpc>
              <a:spcBef>
                <a:spcPts val="95"/>
              </a:spcBef>
            </a:pPr>
            <a:r>
              <a:rPr dirty="0" sz="4800" spc="120">
                <a:solidFill>
                  <a:srgbClr val="727272"/>
                </a:solidFill>
                <a:latin typeface="Calibri"/>
                <a:cs typeface="Calibri"/>
              </a:rPr>
              <a:t>NLP</a:t>
            </a:r>
            <a:r>
              <a:rPr dirty="0" sz="4800" spc="12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707070"/>
                </a:solidFill>
                <a:latin typeface="Calibri"/>
                <a:cs typeface="Calibri"/>
              </a:rPr>
              <a:t>and</a:t>
            </a:r>
            <a:r>
              <a:rPr dirty="0" sz="4800" spc="6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800" spc="60">
                <a:solidFill>
                  <a:srgbClr val="727272"/>
                </a:solidFill>
                <a:latin typeface="Calibri"/>
                <a:cs typeface="Calibri"/>
              </a:rPr>
              <a:t>Neural</a:t>
            </a:r>
            <a:r>
              <a:rPr dirty="0" sz="4800" spc="18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666666"/>
                </a:solidFill>
                <a:latin typeface="Calibri"/>
                <a:cs typeface="Calibri"/>
              </a:rPr>
              <a:t>Networks</a:t>
            </a:r>
            <a:r>
              <a:rPr dirty="0" sz="4800" spc="3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4800" spc="-25">
                <a:solidFill>
                  <a:srgbClr val="727272"/>
                </a:solidFill>
                <a:latin typeface="Calibri"/>
                <a:cs typeface="Calibri"/>
              </a:rPr>
              <a:t>for</a:t>
            </a:r>
            <a:endParaRPr sz="4800">
              <a:latin typeface="Calibri"/>
              <a:cs typeface="Calibri"/>
            </a:endParaRPr>
          </a:p>
          <a:p>
            <a:pPr marL="13335">
              <a:lnSpc>
                <a:spcPts val="5595"/>
              </a:lnSpc>
            </a:pPr>
            <a:r>
              <a:rPr dirty="0" sz="4700" spc="75">
                <a:solidFill>
                  <a:srgbClr val="6E6E6E"/>
                </a:solidFill>
                <a:latin typeface="Calibri"/>
                <a:cs typeface="Calibri"/>
              </a:rPr>
              <a:t>Personalized</a:t>
            </a:r>
            <a:r>
              <a:rPr dirty="0" sz="4700" spc="254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700" spc="55">
                <a:solidFill>
                  <a:srgbClr val="6E6E6E"/>
                </a:solidFill>
                <a:latin typeface="Calibri"/>
                <a:cs typeface="Calibri"/>
              </a:rPr>
              <a:t>Vehicle </a:t>
            </a:r>
            <a:r>
              <a:rPr dirty="0" sz="4700" spc="100">
                <a:solidFill>
                  <a:srgbClr val="6D6D6D"/>
                </a:solidFill>
                <a:latin typeface="Calibri"/>
                <a:cs typeface="Calibri"/>
              </a:rPr>
              <a:t>Recommendations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7710" y="9440919"/>
            <a:ext cx="2208530" cy="711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0" spc="-100">
                <a:latin typeface="Calibri"/>
                <a:cs typeface="Calibri"/>
              </a:rPr>
              <a:t>Ahlaan</a:t>
            </a:r>
            <a:r>
              <a:rPr dirty="0" sz="4500" spc="-120">
                <a:latin typeface="Calibri"/>
                <a:cs typeface="Calibri"/>
              </a:rPr>
              <a:t> </a:t>
            </a:r>
            <a:r>
              <a:rPr dirty="0" sz="4500" spc="-400">
                <a:latin typeface="Calibri"/>
                <a:cs typeface="Calibri"/>
              </a:rPr>
              <a:t>Mi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68911" y="5795578"/>
            <a:ext cx="6419088" cy="44914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42976" y="3967321"/>
            <a:ext cx="499871" cy="15418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0687" y="4278124"/>
            <a:ext cx="902207" cy="92631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7216" y="1115237"/>
            <a:ext cx="4468368" cy="79224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30111" y="1115237"/>
            <a:ext cx="4102608" cy="79224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2104" y="698542"/>
            <a:ext cx="8443595" cy="14503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94830" algn="l"/>
              </a:tabLst>
            </a:pPr>
            <a:r>
              <a:rPr dirty="0" sz="9350" spc="-10">
                <a:latin typeface="Cambria"/>
                <a:cs typeface="Cambria"/>
              </a:rPr>
              <a:t>esearc</a:t>
            </a:r>
            <a:r>
              <a:rPr dirty="0" sz="9350">
                <a:latin typeface="Cambria"/>
                <a:cs typeface="Cambria"/>
              </a:rPr>
              <a:t>	</a:t>
            </a:r>
            <a:r>
              <a:rPr dirty="0" sz="9350" spc="-105">
                <a:latin typeface="Cambria"/>
                <a:cs typeface="Cambria"/>
              </a:rPr>
              <a:t>em</a:t>
            </a:r>
            <a:endParaRPr sz="935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algn="ctr" marL="12700" marR="5080" indent="-26034">
              <a:lnSpc>
                <a:spcPct val="101499"/>
              </a:lnSpc>
              <a:spcBef>
                <a:spcPts val="10"/>
              </a:spcBef>
            </a:pPr>
            <a:r>
              <a:rPr dirty="0" sz="4900" spc="145">
                <a:solidFill>
                  <a:srgbClr val="727272"/>
                </a:solidFill>
              </a:rPr>
              <a:t>How</a:t>
            </a:r>
            <a:r>
              <a:rPr dirty="0" sz="4900" spc="70">
                <a:solidFill>
                  <a:srgbClr val="727272"/>
                </a:solidFill>
              </a:rPr>
              <a:t> </a:t>
            </a:r>
            <a:r>
              <a:rPr dirty="0" sz="4900" spc="160">
                <a:solidFill>
                  <a:srgbClr val="6E6E6E"/>
                </a:solidFill>
              </a:rPr>
              <a:t>can</a:t>
            </a:r>
            <a:r>
              <a:rPr dirty="0" sz="4900" spc="30">
                <a:solidFill>
                  <a:srgbClr val="6E6E6E"/>
                </a:solidFill>
              </a:rPr>
              <a:t> </a:t>
            </a:r>
            <a:r>
              <a:rPr dirty="0" sz="4900" spc="145">
                <a:solidFill>
                  <a:srgbClr val="6D6D6D"/>
                </a:solidFill>
              </a:rPr>
              <a:t>we</a:t>
            </a:r>
            <a:r>
              <a:rPr dirty="0" sz="4900" spc="65">
                <a:solidFill>
                  <a:srgbClr val="6D6D6D"/>
                </a:solidFill>
              </a:rPr>
              <a:t> </a:t>
            </a:r>
            <a:r>
              <a:rPr dirty="0" sz="4900" spc="100">
                <a:solidFill>
                  <a:srgbClr val="727272"/>
                </a:solidFill>
              </a:rPr>
              <a:t>provide</a:t>
            </a:r>
            <a:r>
              <a:rPr dirty="0" sz="4900" spc="265">
                <a:solidFill>
                  <a:srgbClr val="727272"/>
                </a:solidFill>
              </a:rPr>
              <a:t> </a:t>
            </a:r>
            <a:r>
              <a:rPr dirty="0" sz="4900" spc="85">
                <a:solidFill>
                  <a:srgbClr val="646464"/>
                </a:solidFill>
              </a:rPr>
              <a:t>real-time, </a:t>
            </a:r>
            <a:r>
              <a:rPr dirty="0" spc="140">
                <a:solidFill>
                  <a:srgbClr val="696969"/>
                </a:solidFill>
              </a:rPr>
              <a:t>personalized</a:t>
            </a:r>
            <a:r>
              <a:rPr dirty="0" spc="365">
                <a:solidFill>
                  <a:srgbClr val="696969"/>
                </a:solidFill>
              </a:rPr>
              <a:t> </a:t>
            </a:r>
            <a:r>
              <a:rPr dirty="0" spc="150">
                <a:solidFill>
                  <a:srgbClr val="676767"/>
                </a:solidFill>
              </a:rPr>
              <a:t>vehicle</a:t>
            </a:r>
            <a:r>
              <a:rPr dirty="0" spc="320">
                <a:solidFill>
                  <a:srgbClr val="676767"/>
                </a:solidFill>
              </a:rPr>
              <a:t> </a:t>
            </a:r>
            <a:r>
              <a:rPr dirty="0" spc="160">
                <a:solidFill>
                  <a:srgbClr val="6D6D6D"/>
                </a:solidFill>
              </a:rPr>
              <a:t>advice</a:t>
            </a:r>
            <a:r>
              <a:rPr dirty="0" spc="260">
                <a:solidFill>
                  <a:srgbClr val="6D6D6D"/>
                </a:solidFill>
              </a:rPr>
              <a:t> </a:t>
            </a:r>
            <a:r>
              <a:rPr dirty="0" spc="150"/>
              <a:t>through</a:t>
            </a:r>
            <a:r>
              <a:rPr dirty="0" spc="310"/>
              <a:t> </a:t>
            </a:r>
            <a:r>
              <a:rPr dirty="0" spc="110">
                <a:solidFill>
                  <a:srgbClr val="727272"/>
                </a:solidFill>
              </a:rPr>
              <a:t>a </a:t>
            </a:r>
            <a:r>
              <a:rPr dirty="0" sz="5000" spc="145"/>
              <a:t>neural</a:t>
            </a:r>
            <a:r>
              <a:rPr dirty="0" sz="5000" spc="130"/>
              <a:t> </a:t>
            </a:r>
            <a:r>
              <a:rPr dirty="0" sz="5000" spc="85">
                <a:solidFill>
                  <a:srgbClr val="6E6E6E"/>
                </a:solidFill>
              </a:rPr>
              <a:t>network-</a:t>
            </a:r>
            <a:r>
              <a:rPr dirty="0" sz="5000" spc="90">
                <a:solidFill>
                  <a:srgbClr val="6E6E6E"/>
                </a:solidFill>
              </a:rPr>
              <a:t>based</a:t>
            </a:r>
            <a:r>
              <a:rPr dirty="0" sz="5000" spc="475">
                <a:solidFill>
                  <a:srgbClr val="6E6E6E"/>
                </a:solidFill>
              </a:rPr>
              <a:t> </a:t>
            </a:r>
            <a:r>
              <a:rPr dirty="0" sz="5000" spc="50"/>
              <a:t>chatbot?</a:t>
            </a:r>
            <a:endParaRPr sz="5000"/>
          </a:p>
        </p:txBody>
      </p:sp>
      <p:sp>
        <p:nvSpPr>
          <p:cNvPr id="11" name="object 11" descr=""/>
          <p:cNvSpPr txBox="1"/>
          <p:nvPr/>
        </p:nvSpPr>
        <p:spPr>
          <a:xfrm>
            <a:off x="14406765" y="3768239"/>
            <a:ext cx="414020" cy="772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900" spc="-235">
                <a:solidFill>
                  <a:srgbClr val="FD7483"/>
                </a:solidFill>
                <a:latin typeface="Calibri"/>
                <a:cs typeface="Calibri"/>
              </a:rPr>
              <a:t>=,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4497482" y="4536361"/>
            <a:ext cx="150495" cy="764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850" spc="-1285">
                <a:solidFill>
                  <a:srgbClr val="FD757E"/>
                </a:solidFill>
                <a:latin typeface="Calibri"/>
                <a:cs typeface="Calibri"/>
              </a:rPr>
              <a:t>*</a:t>
            </a:r>
            <a:endParaRPr sz="4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71759" y="3882001"/>
            <a:ext cx="8016240" cy="6404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8709" y="852928"/>
            <a:ext cx="3555365" cy="1206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750" spc="-235"/>
              <a:t>Objective</a:t>
            </a:r>
            <a:endParaRPr sz="7750"/>
          </a:p>
        </p:txBody>
      </p:sp>
      <p:sp>
        <p:nvSpPr>
          <p:cNvPr id="6" name="object 6" descr=""/>
          <p:cNvSpPr txBox="1"/>
          <p:nvPr/>
        </p:nvSpPr>
        <p:spPr>
          <a:xfrm>
            <a:off x="1013872" y="2417867"/>
            <a:ext cx="9131935" cy="200025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5875" marR="5080" indent="-3810">
              <a:lnSpc>
                <a:spcPct val="101600"/>
              </a:lnSpc>
              <a:spcBef>
                <a:spcPts val="35"/>
              </a:spcBef>
            </a:pPr>
            <a:r>
              <a:rPr dirty="0" sz="3200" spc="55">
                <a:solidFill>
                  <a:srgbClr val="6D6D6D"/>
                </a:solidFill>
                <a:latin typeface="Calibri"/>
                <a:cs typeface="Calibri"/>
              </a:rPr>
              <a:t>Develop</a:t>
            </a:r>
            <a:r>
              <a:rPr dirty="0" sz="3200" spc="13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140">
                <a:solidFill>
                  <a:srgbClr val="6E6E6E"/>
                </a:solidFill>
                <a:latin typeface="Calibri"/>
                <a:cs typeface="Calibri"/>
              </a:rPr>
              <a:t>an</a:t>
            </a:r>
            <a:r>
              <a:rPr dirty="0" sz="3200" spc="1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46464"/>
                </a:solidFill>
                <a:latin typeface="Calibri"/>
                <a:cs typeface="Calibri"/>
              </a:rPr>
              <a:t>intelligent</a:t>
            </a:r>
            <a:r>
              <a:rPr dirty="0" sz="3200" spc="28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96969"/>
                </a:solidFill>
                <a:latin typeface="Calibri"/>
                <a:cs typeface="Calibri"/>
              </a:rPr>
              <a:t>chatbot</a:t>
            </a:r>
            <a:r>
              <a:rPr dirty="0" sz="3200" spc="26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96969"/>
                </a:solidFill>
                <a:latin typeface="Calibri"/>
                <a:cs typeface="Calibri"/>
              </a:rPr>
              <a:t>system</a:t>
            </a:r>
            <a:r>
              <a:rPr dirty="0" sz="3200" spc="14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6B6B6B"/>
                </a:solidFill>
                <a:latin typeface="Calibri"/>
                <a:cs typeface="Calibri"/>
              </a:rPr>
              <a:t>using</a:t>
            </a:r>
            <a:r>
              <a:rPr dirty="0" sz="3200" spc="3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D6D6D"/>
                </a:solidFill>
                <a:latin typeface="Calibri"/>
                <a:cs typeface="Calibri"/>
              </a:rPr>
              <a:t>neural </a:t>
            </a:r>
            <a:r>
              <a:rPr dirty="0" sz="3200" spc="100">
                <a:solidFill>
                  <a:srgbClr val="6B6B6B"/>
                </a:solidFill>
                <a:latin typeface="Calibri"/>
                <a:cs typeface="Calibri"/>
              </a:rPr>
              <a:t>networks</a:t>
            </a:r>
            <a:r>
              <a:rPr dirty="0" sz="3200" spc="27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E6E6E"/>
                </a:solidFill>
                <a:latin typeface="Calibri"/>
                <a:cs typeface="Calibri"/>
              </a:rPr>
              <a:t>to </a:t>
            </a:r>
            <a:r>
              <a:rPr dirty="0" sz="3200" spc="65">
                <a:solidFill>
                  <a:srgbClr val="6B6B6B"/>
                </a:solidFill>
                <a:latin typeface="Calibri"/>
                <a:cs typeface="Calibri"/>
              </a:rPr>
              <a:t>provide</a:t>
            </a:r>
            <a:r>
              <a:rPr dirty="0" sz="3200" spc="15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E6E6E"/>
                </a:solidFill>
                <a:latin typeface="Calibri"/>
                <a:cs typeface="Calibri"/>
              </a:rPr>
              <a:t>real-</a:t>
            </a:r>
            <a:r>
              <a:rPr dirty="0" sz="3200" spc="60">
                <a:solidFill>
                  <a:srgbClr val="6E6E6E"/>
                </a:solidFill>
                <a:latin typeface="Calibri"/>
                <a:cs typeface="Calibri"/>
              </a:rPr>
              <a:t>time,</a:t>
            </a:r>
            <a:r>
              <a:rPr dirty="0" sz="3200" spc="19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96969"/>
                </a:solidFill>
                <a:latin typeface="Calibri"/>
                <a:cs typeface="Calibri"/>
              </a:rPr>
              <a:t>personalized</a:t>
            </a:r>
            <a:r>
              <a:rPr dirty="0" sz="3200" spc="34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B6B6B"/>
                </a:solidFill>
                <a:latin typeface="Calibri"/>
                <a:cs typeface="Calibri"/>
              </a:rPr>
              <a:t>vehicle </a:t>
            </a:r>
            <a:r>
              <a:rPr dirty="0" sz="3200" spc="60">
                <a:solidFill>
                  <a:srgbClr val="696969"/>
                </a:solidFill>
                <a:latin typeface="Calibri"/>
                <a:cs typeface="Calibri"/>
              </a:rPr>
              <a:t>advice,</a:t>
            </a:r>
            <a:r>
              <a:rPr dirty="0" sz="3200" spc="13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D6D6D"/>
                </a:solidFill>
                <a:latin typeface="Calibri"/>
                <a:cs typeface="Calibri"/>
              </a:rPr>
              <a:t>enhancing</a:t>
            </a:r>
            <a:r>
              <a:rPr dirty="0" sz="3200" spc="254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46464"/>
                </a:solidFill>
                <a:latin typeface="Calibri"/>
                <a:cs typeface="Calibri"/>
              </a:rPr>
              <a:t>user</a:t>
            </a:r>
            <a:r>
              <a:rPr dirty="0" sz="3200" spc="114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76767"/>
                </a:solidFill>
                <a:latin typeface="Calibri"/>
                <a:cs typeface="Calibri"/>
              </a:rPr>
              <a:t>decision-</a:t>
            </a:r>
            <a:r>
              <a:rPr dirty="0" sz="3200" spc="120">
                <a:solidFill>
                  <a:srgbClr val="676767"/>
                </a:solidFill>
                <a:latin typeface="Calibri"/>
                <a:cs typeface="Calibri"/>
              </a:rPr>
              <a:t>making</a:t>
            </a:r>
            <a:r>
              <a:rPr dirty="0" sz="3200" spc="-12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E6E6E"/>
                </a:solidFill>
                <a:latin typeface="Calibri"/>
                <a:cs typeface="Calibri"/>
              </a:rPr>
              <a:t>and </a:t>
            </a:r>
            <a:r>
              <a:rPr dirty="0" sz="3200" spc="65">
                <a:solidFill>
                  <a:srgbClr val="666666"/>
                </a:solidFill>
                <a:latin typeface="Calibri"/>
                <a:cs typeface="Calibri"/>
              </a:rPr>
              <a:t>satisfaction.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75488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7837134"/>
            <a:ext cx="365760" cy="4022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0288" y="6929098"/>
            <a:ext cx="469391" cy="42659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3711" y="5947933"/>
            <a:ext cx="475488" cy="4204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200" y="7891981"/>
            <a:ext cx="371855" cy="39612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05471" y="6935192"/>
            <a:ext cx="475487" cy="4204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9583" y="5868709"/>
            <a:ext cx="365759" cy="39612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57231" y="7843228"/>
            <a:ext cx="365759" cy="39612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45040" y="6904721"/>
            <a:ext cx="371855" cy="40221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53600" y="5807767"/>
            <a:ext cx="475488" cy="42659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27280" y="7788380"/>
            <a:ext cx="359664" cy="39612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423647" y="6880345"/>
            <a:ext cx="475488" cy="42049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423647" y="5826050"/>
            <a:ext cx="475488" cy="43878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12208" y="4985051"/>
            <a:ext cx="377951" cy="40221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09104" y="4985051"/>
            <a:ext cx="365759" cy="402216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735311" y="4930203"/>
            <a:ext cx="475488" cy="42049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441935" y="4942391"/>
            <a:ext cx="475487" cy="42659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453104" y="4418290"/>
            <a:ext cx="1834896" cy="164543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938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dirty="0" sz="7100" spc="-465">
                <a:latin typeface="Arial MT"/>
                <a:cs typeface="Arial MT"/>
              </a:rPr>
              <a:t>Research</a:t>
            </a:r>
            <a:r>
              <a:rPr dirty="0" sz="7100" spc="625">
                <a:latin typeface="Arial MT"/>
                <a:cs typeface="Arial MT"/>
              </a:rPr>
              <a:t> </a:t>
            </a:r>
            <a:r>
              <a:rPr dirty="0" sz="7100" spc="-570">
                <a:latin typeface="Arial MT"/>
                <a:cs typeface="Arial MT"/>
              </a:rPr>
              <a:t>Gap</a:t>
            </a:r>
            <a:endParaRPr sz="71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88494" y="3032366"/>
            <a:ext cx="1242060" cy="1085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" marR="5080" indent="-26670">
              <a:lnSpc>
                <a:spcPct val="158100"/>
              </a:lnSpc>
              <a:spcBef>
                <a:spcPts val="100"/>
              </a:spcBef>
            </a:pPr>
            <a:r>
              <a:rPr dirty="0" sz="2200" spc="-120">
                <a:solidFill>
                  <a:srgbClr val="383838"/>
                </a:solidFill>
                <a:latin typeface="Arial MT"/>
                <a:cs typeface="Arial MT"/>
              </a:rPr>
              <a:t>Application </a:t>
            </a:r>
            <a:r>
              <a:rPr dirty="0" sz="2200" spc="-100">
                <a:solidFill>
                  <a:srgbClr val="2A2A2A"/>
                </a:solidFill>
                <a:latin typeface="Arial MT"/>
                <a:cs typeface="Arial MT"/>
              </a:rPr>
              <a:t>Reference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58049" y="5036593"/>
            <a:ext cx="1753870" cy="309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solidFill>
                  <a:srgbClr val="2F2F2F"/>
                </a:solidFill>
                <a:latin typeface="Arial MT"/>
                <a:cs typeface="Arial MT"/>
              </a:rPr>
              <a:t>Research</a:t>
            </a:r>
            <a:r>
              <a:rPr dirty="0" sz="1750" spc="-25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1750" spc="-50">
                <a:solidFill>
                  <a:srgbClr val="424242"/>
                </a:solidFill>
                <a:latin typeface="Arial MT"/>
                <a:cs typeface="Arial MT"/>
              </a:rPr>
              <a:t>A</a:t>
            </a:r>
            <a:endParaRPr sz="1750">
              <a:latin typeface="Arial MT"/>
              <a:cs typeface="Arial MT"/>
            </a:endParaRPr>
          </a:p>
          <a:p>
            <a:pPr marL="12700" marR="5080">
              <a:lnSpc>
                <a:spcPct val="341100"/>
              </a:lnSpc>
              <a:spcBef>
                <a:spcPts val="5"/>
              </a:spcBef>
            </a:pPr>
            <a:r>
              <a:rPr dirty="0" sz="1800" spc="-10">
                <a:solidFill>
                  <a:srgbClr val="2D2D2D"/>
                </a:solidFill>
                <a:latin typeface="Arial MT"/>
                <a:cs typeface="Arial MT"/>
              </a:rPr>
              <a:t>Research</a:t>
            </a:r>
            <a:r>
              <a:rPr dirty="0" sz="1800" spc="-9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333333"/>
                </a:solidFill>
                <a:latin typeface="Arial MT"/>
                <a:cs typeface="Arial MT"/>
              </a:rPr>
              <a:t>B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Research</a:t>
            </a:r>
            <a:r>
              <a:rPr dirty="0" sz="1800" spc="-9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697C48"/>
                </a:solidFill>
                <a:latin typeface="Arial MT"/>
                <a:cs typeface="Arial MT"/>
              </a:rPr>
              <a:t>C </a:t>
            </a:r>
            <a:r>
              <a:rPr dirty="0" sz="1750">
                <a:solidFill>
                  <a:srgbClr val="344F2D"/>
                </a:solidFill>
                <a:latin typeface="Arial MT"/>
                <a:cs typeface="Arial MT"/>
              </a:rPr>
              <a:t>Proposed</a:t>
            </a:r>
            <a:r>
              <a:rPr dirty="0" sz="1750" spc="-85">
                <a:solidFill>
                  <a:srgbClr val="344F2D"/>
                </a:solidFill>
                <a:latin typeface="Arial MT"/>
                <a:cs typeface="Arial MT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Arial MT"/>
                <a:cs typeface="Arial MT"/>
              </a:rPr>
              <a:t>system</a:t>
            </a:r>
            <a:endParaRPr sz="1750">
              <a:latin typeface="Arial MT"/>
              <a:cs typeface="Arial MT"/>
            </a:endParaRPr>
          </a:p>
        </p:txBody>
      </p:sp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3749563" y="3036616"/>
          <a:ext cx="7574915" cy="132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0"/>
                <a:gridCol w="2527935"/>
                <a:gridCol w="2469515"/>
              </a:tblGrid>
              <a:tr h="405130">
                <a:tc>
                  <a:txBody>
                    <a:bodyPr/>
                    <a:lstStyle/>
                    <a:p>
                      <a:pPr algn="ctr" marR="157480">
                        <a:lnSpc>
                          <a:spcPts val="2210"/>
                        </a:lnSpc>
                      </a:pPr>
                      <a:r>
                        <a:rPr dirty="0" sz="2000" spc="-65">
                          <a:solidFill>
                            <a:srgbClr val="484848"/>
                          </a:solidFill>
                          <a:latin typeface="Arial MT"/>
                          <a:cs typeface="Arial MT"/>
                        </a:rPr>
                        <a:t>Basic</a:t>
                      </a:r>
                      <a:r>
                        <a:rPr dirty="0" sz="2000" spc="-35">
                          <a:solidFill>
                            <a:srgbClr val="4848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80">
                          <a:solidFill>
                            <a:srgbClr val="1F5062"/>
                          </a:solidFill>
                          <a:latin typeface="Arial MT"/>
                          <a:cs typeface="Arial MT"/>
                        </a:rPr>
                        <a:t>vehicle</a:t>
                      </a:r>
                      <a:r>
                        <a:rPr dirty="0" sz="2000" spc="-55">
                          <a:solidFill>
                            <a:srgbClr val="1F506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414141"/>
                          </a:solidFill>
                          <a:latin typeface="Arial MT"/>
                          <a:cs typeface="Arial MT"/>
                        </a:rPr>
                        <a:t>advice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210"/>
                        </a:lnSpc>
                      </a:pPr>
                      <a:r>
                        <a:rPr dirty="0" sz="2000" spc="-70">
                          <a:solidFill>
                            <a:srgbClr val="3A3A3A"/>
                          </a:solidFill>
                          <a:latin typeface="Arial MT"/>
                          <a:cs typeface="Arial MT"/>
                        </a:rPr>
                        <a:t>Al-</a:t>
                      </a:r>
                      <a:r>
                        <a:rPr dirty="0" sz="2000" spc="-60">
                          <a:solidFill>
                            <a:srgbClr val="3A3A3A"/>
                          </a:solidFill>
                          <a:latin typeface="Arial MT"/>
                          <a:cs typeface="Arial MT"/>
                        </a:rPr>
                        <a:t>driven</a:t>
                      </a:r>
                      <a:r>
                        <a:rPr dirty="0" sz="2000" spc="-15">
                          <a:solidFill>
                            <a:srgbClr val="3A3A3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575757"/>
                          </a:solidFill>
                          <a:latin typeface="Arial MT"/>
                          <a:cs typeface="Arial MT"/>
                        </a:rPr>
                        <a:t>chat&amp;ts,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7325">
                        <a:lnSpc>
                          <a:spcPts val="2210"/>
                        </a:lnSpc>
                      </a:pPr>
                      <a:r>
                        <a:rPr dirty="0" sz="2000" spc="-60">
                          <a:solidFill>
                            <a:srgbClr val="343434"/>
                          </a:solidFill>
                          <a:latin typeface="Arial MT"/>
                          <a:cs typeface="Arial MT"/>
                        </a:rPr>
                        <a:t>Chatbots </a:t>
                      </a:r>
                      <a:r>
                        <a:rPr dirty="0" sz="2000" spc="-130">
                          <a:solidFill>
                            <a:srgbClr val="313131"/>
                          </a:solidFill>
                          <a:latin typeface="Arial MT"/>
                          <a:cs typeface="Arial MT"/>
                        </a:rPr>
                        <a:t>wéh</a:t>
                      </a:r>
                      <a:r>
                        <a:rPr dirty="0" sz="2000" spc="-15">
                          <a:solidFill>
                            <a:srgbClr val="3131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3A3A3A"/>
                          </a:solidFill>
                          <a:latin typeface="Arial MT"/>
                          <a:cs typeface="Arial MT"/>
                        </a:rPr>
                        <a:t>static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519430">
                <a:tc>
                  <a:txBody>
                    <a:bodyPr/>
                    <a:lstStyle/>
                    <a:p>
                      <a:pPr algn="ctr" marR="1574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000" spc="-55">
                          <a:solidFill>
                            <a:srgbClr val="216260"/>
                          </a:solidFill>
                          <a:latin typeface="Arial MT"/>
                          <a:cs typeface="Arial MT"/>
                        </a:rPr>
                        <a:t>systems</a:t>
                      </a:r>
                      <a:r>
                        <a:rPr dirty="0" sz="2000">
                          <a:solidFill>
                            <a:srgbClr val="21626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solidFill>
                            <a:srgbClr val="343434"/>
                          </a:solidFill>
                          <a:latin typeface="Arial MT"/>
                          <a:cs typeface="Arial MT"/>
                        </a:rPr>
                        <a:t>wlhout</a:t>
                      </a:r>
                      <a:r>
                        <a:rPr dirty="0" sz="2000" spc="-65">
                          <a:solidFill>
                            <a:srgbClr val="3434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solidFill>
                            <a:srgbClr val="0C495B"/>
                          </a:solidFill>
                          <a:latin typeface="Arial MT"/>
                          <a:cs typeface="Arial MT"/>
                        </a:rPr>
                        <a:t>AI</a:t>
                      </a:r>
                      <a:r>
                        <a:rPr dirty="0" sz="2000" spc="-95">
                          <a:solidFill>
                            <a:srgbClr val="0C495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solidFill>
                            <a:srgbClr val="4B6B56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97155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000" spc="-45">
                          <a:solidFill>
                            <a:srgbClr val="3D3D3D"/>
                          </a:solidFill>
                          <a:latin typeface="Arial MT"/>
                          <a:cs typeface="Arial MT"/>
                        </a:rPr>
                        <a:t>but</a:t>
                      </a:r>
                      <a:r>
                        <a:rPr dirty="0" sz="2000" spc="-50">
                          <a:solidFill>
                            <a:srgbClr val="3D3D3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80">
                          <a:solidFill>
                            <a:srgbClr val="2B4118"/>
                          </a:solidFill>
                          <a:latin typeface="Arial MT"/>
                          <a:cs typeface="Arial MT"/>
                        </a:rPr>
                        <a:t>lacking</a:t>
                      </a:r>
                      <a:r>
                        <a:rPr dirty="0" sz="2000" spc="-30">
                          <a:solidFill>
                            <a:srgbClr val="2B41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7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real-</a:t>
                      </a:r>
                      <a:r>
                        <a:rPr dirty="0" sz="2000" spc="-2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time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97155"/>
                </a:tc>
                <a:tc>
                  <a:txBody>
                    <a:bodyPr/>
                    <a:lstStyle/>
                    <a:p>
                      <a:pPr algn="ctr" marL="1822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000" spc="-6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responses,</a:t>
                      </a:r>
                      <a:r>
                        <a:rPr dirty="0" sz="2000" spc="-4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60">
                          <a:solidFill>
                            <a:srgbClr val="427042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2000" spc="-75">
                          <a:solidFill>
                            <a:srgbClr val="427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2F2F2F"/>
                          </a:solidFill>
                          <a:latin typeface="Arial MT"/>
                          <a:cs typeface="Arial MT"/>
                        </a:rPr>
                        <a:t>neural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97155"/>
                </a:tc>
              </a:tr>
              <a:tr h="397510">
                <a:tc>
                  <a:txBody>
                    <a:bodyPr/>
                    <a:lstStyle/>
                    <a:p>
                      <a:pPr algn="ctr" marR="175895">
                        <a:lnSpc>
                          <a:spcPts val="2325"/>
                        </a:lnSpc>
                        <a:spcBef>
                          <a:spcPts val="705"/>
                        </a:spcBef>
                      </a:pPr>
                      <a:r>
                        <a:rPr dirty="0" sz="2000" spc="-75">
                          <a:solidFill>
                            <a:srgbClr val="4B4B4B"/>
                          </a:solidFill>
                          <a:latin typeface="Arial MT"/>
                          <a:cs typeface="Arial MT"/>
                        </a:rPr>
                        <a:t>real-</a:t>
                      </a:r>
                      <a:r>
                        <a:rPr dirty="0" sz="2000" spc="-30">
                          <a:solidFill>
                            <a:srgbClr val="4B4B4B"/>
                          </a:solidFill>
                          <a:latin typeface="Arial MT"/>
                          <a:cs typeface="Arial MT"/>
                        </a:rPr>
                        <a:t>time</a:t>
                      </a:r>
                      <a:r>
                        <a:rPr dirty="0" sz="2000" spc="-50">
                          <a:solidFill>
                            <a:srgbClr val="4B4B4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4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adjustments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25"/>
                        </a:lnSpc>
                        <a:spcBef>
                          <a:spcPts val="705"/>
                        </a:spcBef>
                      </a:pPr>
                      <a:r>
                        <a:rPr dirty="0" sz="2000" spc="-75">
                          <a:solidFill>
                            <a:srgbClr val="383838"/>
                          </a:solidFill>
                          <a:latin typeface="Arial MT"/>
                          <a:cs typeface="Arial MT"/>
                        </a:rPr>
                        <a:t>vehicle</a:t>
                      </a:r>
                      <a:r>
                        <a:rPr dirty="0" sz="2000" spc="-15">
                          <a:solidFill>
                            <a:srgbClr val="38383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235459"/>
                          </a:solidFill>
                          <a:latin typeface="Arial MT"/>
                          <a:cs typeface="Arial MT"/>
                        </a:rPr>
                        <a:t>advice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ts val="2325"/>
                        </a:lnSpc>
                        <a:spcBef>
                          <a:spcPts val="705"/>
                        </a:spcBef>
                      </a:pPr>
                      <a:r>
                        <a:rPr dirty="0" sz="2000" spc="-75">
                          <a:solidFill>
                            <a:srgbClr val="383838"/>
                          </a:solidFill>
                          <a:latin typeface="Arial MT"/>
                          <a:cs typeface="Arial MT"/>
                        </a:rPr>
                        <a:t>network</a:t>
                      </a:r>
                      <a:r>
                        <a:rPr dirty="0" sz="2000" spc="-30">
                          <a:solidFill>
                            <a:srgbClr val="38383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integration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89535"/>
                </a:tc>
              </a:tr>
            </a:tbl>
          </a:graphicData>
        </a:graphic>
      </p:graphicFrame>
      <p:sp>
        <p:nvSpPr>
          <p:cNvPr id="26" name="object 26" descr=""/>
          <p:cNvSpPr txBox="1"/>
          <p:nvPr/>
        </p:nvSpPr>
        <p:spPr>
          <a:xfrm>
            <a:off x="11675174" y="2785042"/>
            <a:ext cx="204343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0">
                <a:solidFill>
                  <a:srgbClr val="3D3D3D"/>
                </a:solidFill>
                <a:latin typeface="Arial MT"/>
                <a:cs typeface="Arial MT"/>
              </a:rPr>
              <a:t>Neural</a:t>
            </a:r>
            <a:r>
              <a:rPr dirty="0" sz="1700" spc="-35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dirty="0" sz="1700" spc="-60">
                <a:solidFill>
                  <a:srgbClr val="2A2A2A"/>
                </a:solidFill>
                <a:latin typeface="Arial MT"/>
                <a:cs typeface="Arial MT"/>
              </a:rPr>
              <a:t>network-</a:t>
            </a:r>
            <a:r>
              <a:rPr dirty="0" sz="1700" spc="-10">
                <a:solidFill>
                  <a:srgbClr val="2A2A2A"/>
                </a:solidFill>
                <a:latin typeface="Arial MT"/>
                <a:cs typeface="Arial MT"/>
              </a:rPr>
              <a:t>based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671242" y="3315490"/>
            <a:ext cx="206438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0">
                <a:solidFill>
                  <a:srgbClr val="3B3B3B"/>
                </a:solidFill>
                <a:latin typeface="Arial MT"/>
                <a:cs typeface="Arial MT"/>
              </a:rPr>
              <a:t>chatbot</a:t>
            </a:r>
            <a:r>
              <a:rPr dirty="0" sz="1650" spc="-6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650">
                <a:solidFill>
                  <a:srgbClr val="2D2D2D"/>
                </a:solidFill>
                <a:latin typeface="Arial MT"/>
                <a:cs typeface="Arial MT"/>
              </a:rPr>
              <a:t>providing</a:t>
            </a:r>
            <a:r>
              <a:rPr dirty="0" sz="1650" spc="-15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1650" spc="-50">
                <a:solidFill>
                  <a:srgbClr val="415D3F"/>
                </a:solidFill>
                <a:latin typeface="Arial MT"/>
                <a:cs typeface="Arial MT"/>
              </a:rPr>
              <a:t>real'-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846321" y="3821055"/>
            <a:ext cx="168973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solidFill>
                  <a:srgbClr val="333333"/>
                </a:solidFill>
                <a:latin typeface="Arial MT"/>
                <a:cs typeface="Arial MT"/>
              </a:rPr>
              <a:t>time,</a:t>
            </a:r>
            <a:r>
              <a:rPr dirty="0" sz="1700" spc="-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700" spc="-50">
                <a:solidFill>
                  <a:srgbClr val="2A2A2A"/>
                </a:solidFill>
                <a:latin typeface="Arial MT"/>
                <a:cs typeface="Arial MT"/>
              </a:rPr>
              <a:t>personalized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024076" y="4338808"/>
            <a:ext cx="135953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solidFill>
                  <a:srgbClr val="3B3B3B"/>
                </a:solidFill>
                <a:latin typeface="Arial MT"/>
                <a:cs typeface="Arial MT"/>
              </a:rPr>
              <a:t>vehide</a:t>
            </a:r>
            <a:r>
              <a:rPr dirty="0" sz="1750" spc="-9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750" spc="-80">
                <a:solidFill>
                  <a:srgbClr val="424242"/>
                </a:solidFill>
                <a:latin typeface="Arial MT"/>
                <a:cs typeface="Arial MT"/>
              </a:rPr>
              <a:t>advice.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75488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1551" y="8781733"/>
            <a:ext cx="475488" cy="4814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0416" y="4588927"/>
            <a:ext cx="10387584" cy="569807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8256" y="2382829"/>
            <a:ext cx="902207" cy="91412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66319" y="2480336"/>
            <a:ext cx="1432560" cy="13650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99488" y="1383381"/>
            <a:ext cx="329184" cy="46925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14016" y="1206649"/>
            <a:ext cx="390144" cy="63989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6079" y="1383381"/>
            <a:ext cx="384047" cy="46925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19855" y="1383381"/>
            <a:ext cx="414527" cy="46925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91328" y="1383381"/>
            <a:ext cx="384048" cy="46925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48528" y="1383381"/>
            <a:ext cx="329184" cy="46925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16500" y="862578"/>
            <a:ext cx="4206240" cy="11912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850" algn="l"/>
              </a:tabLst>
            </a:pPr>
            <a:r>
              <a:rPr dirty="0" sz="7650" spc="-25"/>
              <a:t>Te</a:t>
            </a:r>
            <a:r>
              <a:rPr dirty="0" sz="7650"/>
              <a:t>	</a:t>
            </a:r>
            <a:r>
              <a:rPr dirty="0" sz="7650" spc="-160"/>
              <a:t>iogi</a:t>
            </a:r>
            <a:endParaRPr sz="7650"/>
          </a:p>
        </p:txBody>
      </p:sp>
      <p:sp>
        <p:nvSpPr>
          <p:cNvPr id="15" name="object 15" descr=""/>
          <p:cNvSpPr txBox="1"/>
          <p:nvPr/>
        </p:nvSpPr>
        <p:spPr>
          <a:xfrm>
            <a:off x="1285934" y="3239567"/>
            <a:ext cx="3134360" cy="36880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0525" indent="-376555">
              <a:lnSpc>
                <a:spcPts val="4029"/>
              </a:lnSpc>
              <a:spcBef>
                <a:spcPts val="95"/>
              </a:spcBef>
              <a:buChar char="•"/>
              <a:tabLst>
                <a:tab pos="390525" algn="l"/>
              </a:tabLst>
            </a:pPr>
            <a:r>
              <a:rPr dirty="0" sz="3400" spc="-10">
                <a:latin typeface="Calibri"/>
                <a:cs typeface="Calibri"/>
              </a:rPr>
              <a:t>Python</a:t>
            </a:r>
            <a:endParaRPr sz="3400">
              <a:latin typeface="Calibri"/>
              <a:cs typeface="Calibri"/>
            </a:endParaRPr>
          </a:p>
          <a:p>
            <a:pPr marL="388620" indent="-375920">
              <a:lnSpc>
                <a:spcPts val="4210"/>
              </a:lnSpc>
              <a:buChar char="•"/>
              <a:tabLst>
                <a:tab pos="388620" algn="l"/>
              </a:tabLst>
            </a:pPr>
            <a:r>
              <a:rPr dirty="0" u="heavy" sz="3550" spc="-10">
                <a:uFill>
                  <a:solidFill>
                    <a:srgbClr val="080808"/>
                  </a:solidFill>
                </a:uFill>
                <a:latin typeface="Calibri"/>
                <a:cs typeface="Calibri"/>
              </a:rPr>
              <a:t>PyCharm</a:t>
            </a:r>
            <a:endParaRPr sz="3550">
              <a:latin typeface="Calibri"/>
              <a:cs typeface="Calibri"/>
            </a:endParaRPr>
          </a:p>
          <a:p>
            <a:pPr marL="386715" indent="-372745">
              <a:lnSpc>
                <a:spcPts val="4040"/>
              </a:lnSpc>
              <a:spcBef>
                <a:spcPts val="45"/>
              </a:spcBef>
              <a:buChar char="•"/>
              <a:tabLst>
                <a:tab pos="386715" algn="l"/>
              </a:tabLst>
            </a:pPr>
            <a:r>
              <a:rPr dirty="0" sz="3400" spc="-10">
                <a:latin typeface="Calibri"/>
                <a:cs typeface="Calibri"/>
              </a:rPr>
              <a:t>TensorFÍow</a:t>
            </a:r>
            <a:endParaRPr sz="3400">
              <a:latin typeface="Calibri"/>
              <a:cs typeface="Calibri"/>
            </a:endParaRPr>
          </a:p>
          <a:p>
            <a:pPr marL="387985" indent="-375285">
              <a:lnSpc>
                <a:spcPts val="4160"/>
              </a:lnSpc>
              <a:buChar char="•"/>
              <a:tabLst>
                <a:tab pos="387985" algn="l"/>
              </a:tabLst>
            </a:pPr>
            <a:r>
              <a:rPr dirty="0" sz="3500" spc="-10">
                <a:latin typeface="Calibri"/>
                <a:cs typeface="Calibri"/>
              </a:rPr>
              <a:t>flask</a:t>
            </a:r>
            <a:endParaRPr sz="3500">
              <a:latin typeface="Calibri"/>
              <a:cs typeface="Calibri"/>
            </a:endParaRPr>
          </a:p>
          <a:p>
            <a:pPr marL="390525" indent="-376555">
              <a:lnSpc>
                <a:spcPts val="4054"/>
              </a:lnSpc>
              <a:spcBef>
                <a:spcPts val="25"/>
              </a:spcBef>
              <a:buChar char="•"/>
              <a:tabLst>
                <a:tab pos="390525" algn="l"/>
              </a:tabLst>
            </a:pPr>
            <a:r>
              <a:rPr dirty="0" sz="3400" spc="-25">
                <a:latin typeface="Calibri"/>
                <a:cs typeface="Calibri"/>
              </a:rPr>
              <a:t>NLP</a:t>
            </a:r>
            <a:endParaRPr sz="3400">
              <a:latin typeface="Calibri"/>
              <a:cs typeface="Calibri"/>
            </a:endParaRPr>
          </a:p>
          <a:p>
            <a:pPr marL="389255" indent="-376555">
              <a:lnSpc>
                <a:spcPts val="4175"/>
              </a:lnSpc>
              <a:buChar char="•"/>
              <a:tabLst>
                <a:tab pos="389255" algn="l"/>
              </a:tabLst>
            </a:pPr>
            <a:r>
              <a:rPr dirty="0" sz="3500" spc="-35">
                <a:latin typeface="Calibri"/>
                <a:cs typeface="Calibri"/>
              </a:rPr>
              <a:t>Neuraİ</a:t>
            </a:r>
            <a:r>
              <a:rPr dirty="0" sz="3500" spc="-105">
                <a:latin typeface="Calibri"/>
                <a:cs typeface="Calibri"/>
              </a:rPr>
              <a:t> </a:t>
            </a:r>
            <a:r>
              <a:rPr dirty="0" sz="3500" spc="-70">
                <a:latin typeface="Calibri"/>
                <a:cs typeface="Calibri"/>
              </a:rPr>
              <a:t>network</a:t>
            </a:r>
            <a:endParaRPr sz="3500">
              <a:latin typeface="Calibri"/>
              <a:cs typeface="Calibri"/>
            </a:endParaRPr>
          </a:p>
          <a:p>
            <a:pPr marL="394970" indent="-381000">
              <a:lnSpc>
                <a:spcPct val="100000"/>
              </a:lnSpc>
              <a:spcBef>
                <a:spcPts val="25"/>
              </a:spcBef>
              <a:buChar char="•"/>
              <a:tabLst>
                <a:tab pos="394970" algn="l"/>
              </a:tabLst>
            </a:pPr>
            <a:r>
              <a:rPr dirty="0" sz="3400" spc="-10">
                <a:latin typeface="Calibri"/>
                <a:cs typeface="Calibri"/>
              </a:rPr>
              <a:t>Gİthub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30534" y="8795695"/>
            <a:ext cx="3272154" cy="8712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50" spc="-60">
                <a:solidFill>
                  <a:srgbClr val="44546E"/>
                </a:solidFill>
                <a:latin typeface="Calibri"/>
                <a:cs typeface="Calibri"/>
              </a:rPr>
              <a:t>TensorFlow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751460" y="5579738"/>
            <a:ext cx="1073785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150">
                <a:latin typeface="Times New Roman"/>
                <a:cs typeface="Times New Roman"/>
              </a:rPr>
              <a:t>Flask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731303"/>
            <a:ext cx="17654016" cy="95556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3675888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dirty="0" sz="7900" spc="-390"/>
              <a:t>Jntroduction</a:t>
            </a:r>
            <a:endParaRPr sz="7900"/>
          </a:p>
        </p:txBody>
      </p:sp>
      <p:sp>
        <p:nvSpPr>
          <p:cNvPr id="5" name="object 5" descr=""/>
          <p:cNvSpPr txBox="1"/>
          <p:nvPr/>
        </p:nvSpPr>
        <p:spPr>
          <a:xfrm>
            <a:off x="1025760" y="2263226"/>
            <a:ext cx="14918690" cy="5153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250">
                <a:solidFill>
                  <a:srgbClr val="707070"/>
                </a:solidFill>
                <a:latin typeface="Calibri"/>
                <a:cs typeface="Calibri"/>
              </a:rPr>
              <a:t>The</a:t>
            </a:r>
            <a:r>
              <a:rPr dirty="0" sz="4250" spc="7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250" spc="55">
                <a:solidFill>
                  <a:srgbClr val="6B6B6B"/>
                </a:solidFill>
                <a:latin typeface="Calibri"/>
                <a:cs typeface="Calibri"/>
              </a:rPr>
              <a:t>automotive</a:t>
            </a:r>
            <a:r>
              <a:rPr dirty="0" sz="4250" spc="42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4250" spc="80">
                <a:solidFill>
                  <a:srgbClr val="6E6E6E"/>
                </a:solidFill>
                <a:latin typeface="Calibri"/>
                <a:cs typeface="Calibri"/>
              </a:rPr>
              <a:t>industry</a:t>
            </a:r>
            <a:r>
              <a:rPr dirty="0" sz="4250" spc="28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250" spc="75">
                <a:solidFill>
                  <a:srgbClr val="707070"/>
                </a:solidFill>
                <a:latin typeface="Calibri"/>
                <a:cs typeface="Calibri"/>
              </a:rPr>
              <a:t>is</a:t>
            </a:r>
            <a:r>
              <a:rPr dirty="0" sz="4250" spc="21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250">
                <a:solidFill>
                  <a:srgbClr val="626262"/>
                </a:solidFill>
                <a:latin typeface="Calibri"/>
                <a:cs typeface="Calibri"/>
              </a:rPr>
              <a:t>evolving</a:t>
            </a:r>
            <a:r>
              <a:rPr dirty="0" sz="4250" spc="229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4250" spc="70">
                <a:solidFill>
                  <a:srgbClr val="727272"/>
                </a:solidFill>
                <a:latin typeface="Calibri"/>
                <a:cs typeface="Calibri"/>
              </a:rPr>
              <a:t>with</a:t>
            </a:r>
            <a:r>
              <a:rPr dirty="0" sz="4250" spc="20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250">
                <a:solidFill>
                  <a:srgbClr val="6B6B6B"/>
                </a:solidFill>
                <a:latin typeface="Calibri"/>
                <a:cs typeface="Calibri"/>
              </a:rPr>
              <a:t>IoT</a:t>
            </a:r>
            <a:r>
              <a:rPr dirty="0" sz="4250" spc="15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4250" spc="80">
                <a:solidFill>
                  <a:srgbClr val="6E6E6E"/>
                </a:solidFill>
                <a:latin typeface="Calibri"/>
                <a:cs typeface="Calibri"/>
              </a:rPr>
              <a:t>and</a:t>
            </a:r>
            <a:r>
              <a:rPr dirty="0" sz="4250" spc="10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250" spc="65">
                <a:solidFill>
                  <a:srgbClr val="6D6D6D"/>
                </a:solidFill>
                <a:latin typeface="Calibri"/>
                <a:cs typeface="Calibri"/>
              </a:rPr>
              <a:t>AI</a:t>
            </a:r>
            <a:r>
              <a:rPr dirty="0" sz="4250" spc="8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4250" spc="-10">
                <a:solidFill>
                  <a:srgbClr val="5D5D5D"/>
                </a:solidFill>
                <a:latin typeface="Calibri"/>
                <a:cs typeface="Calibri"/>
              </a:rPr>
              <a:t>technologies.</a:t>
            </a:r>
            <a:endParaRPr sz="4250">
              <a:latin typeface="Calibri"/>
              <a:cs typeface="Calibri"/>
            </a:endParaRPr>
          </a:p>
          <a:p>
            <a:pPr marL="1350645" indent="-354330">
              <a:lnSpc>
                <a:spcPct val="100000"/>
              </a:lnSpc>
              <a:spcBef>
                <a:spcPts val="4135"/>
              </a:spcBef>
              <a:buClr>
                <a:srgbClr val="727272"/>
              </a:buClr>
              <a:buChar char="•"/>
              <a:tabLst>
                <a:tab pos="1350645" algn="l"/>
              </a:tabLst>
            </a:pPr>
            <a:r>
              <a:rPr dirty="0" sz="3200" spc="80">
                <a:solidFill>
                  <a:srgbClr val="6B6B6B"/>
                </a:solidFill>
                <a:latin typeface="Calibri"/>
                <a:cs typeface="Calibri"/>
              </a:rPr>
              <a:t>Accurate</a:t>
            </a:r>
            <a:r>
              <a:rPr dirty="0" sz="3200" spc="26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76767"/>
                </a:solidFill>
                <a:latin typeface="Calibri"/>
                <a:cs typeface="Calibri"/>
              </a:rPr>
              <a:t>vehicle</a:t>
            </a:r>
            <a:r>
              <a:rPr dirty="0" sz="3200" spc="18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6B6B6B"/>
                </a:solidFill>
                <a:latin typeface="Calibri"/>
                <a:cs typeface="Calibri"/>
              </a:rPr>
              <a:t>tracking </a:t>
            </a:r>
            <a:r>
              <a:rPr dirty="0" sz="3200" spc="100">
                <a:solidFill>
                  <a:srgbClr val="676767"/>
                </a:solidFill>
                <a:latin typeface="Calibri"/>
                <a:cs typeface="Calibri"/>
              </a:rPr>
              <a:t>remains</a:t>
            </a:r>
            <a:r>
              <a:rPr dirty="0" sz="3200" spc="18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727272"/>
                </a:solidFill>
                <a:latin typeface="Calibri"/>
                <a:cs typeface="Calibri"/>
              </a:rPr>
              <a:t>a</a:t>
            </a:r>
            <a:r>
              <a:rPr dirty="0" sz="3200" spc="3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66666"/>
                </a:solidFill>
                <a:latin typeface="Calibri"/>
                <a:cs typeface="Calibri"/>
              </a:rPr>
              <a:t>critical</a:t>
            </a:r>
            <a:r>
              <a:rPr dirty="0" sz="3200" spc="9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76767"/>
                </a:solidFill>
                <a:latin typeface="Calibri"/>
                <a:cs typeface="Calibri"/>
              </a:rPr>
              <a:t>challenge.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Calibri"/>
              <a:buChar char="•"/>
            </a:pPr>
            <a:endParaRPr sz="3200">
              <a:latin typeface="Calibri"/>
              <a:cs typeface="Calibri"/>
            </a:endParaRPr>
          </a:p>
          <a:p>
            <a:pPr marL="1348105" indent="-351155">
              <a:lnSpc>
                <a:spcPct val="100000"/>
              </a:lnSpc>
              <a:buClr>
                <a:srgbClr val="727272"/>
              </a:buClr>
              <a:buChar char="•"/>
              <a:tabLst>
                <a:tab pos="1348105" algn="l"/>
              </a:tabLst>
            </a:pPr>
            <a:r>
              <a:rPr dirty="0" sz="3150" spc="110">
                <a:solidFill>
                  <a:srgbClr val="646464"/>
                </a:solidFill>
                <a:latin typeface="Calibri"/>
                <a:cs typeface="Calibri"/>
              </a:rPr>
              <a:t>Predictive</a:t>
            </a:r>
            <a:r>
              <a:rPr dirty="0" sz="3150" spc="21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50" spc="130">
                <a:solidFill>
                  <a:srgbClr val="676767"/>
                </a:solidFill>
                <a:latin typeface="Calibri"/>
                <a:cs typeface="Calibri"/>
              </a:rPr>
              <a:t>maintenance</a:t>
            </a:r>
            <a:r>
              <a:rPr dirty="0" sz="3150" spc="30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50" spc="75">
                <a:solidFill>
                  <a:srgbClr val="626262"/>
                </a:solidFill>
                <a:latin typeface="Calibri"/>
                <a:cs typeface="Calibri"/>
              </a:rPr>
              <a:t>is</a:t>
            </a:r>
            <a:r>
              <a:rPr dirty="0" sz="3150" spc="11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3150" spc="90">
                <a:solidFill>
                  <a:srgbClr val="646464"/>
                </a:solidFill>
                <a:latin typeface="Calibri"/>
                <a:cs typeface="Calibri"/>
              </a:rPr>
              <a:t>needed</a:t>
            </a:r>
            <a:r>
              <a:rPr dirty="0" sz="3150" spc="14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50" spc="75">
                <a:solidFill>
                  <a:srgbClr val="6E6E6E"/>
                </a:solidFill>
                <a:latin typeface="Calibri"/>
                <a:cs typeface="Calibri"/>
              </a:rPr>
              <a:t>to</a:t>
            </a:r>
            <a:r>
              <a:rPr dirty="0" sz="3150" spc="7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50" spc="95">
                <a:solidFill>
                  <a:srgbClr val="707070"/>
                </a:solidFill>
                <a:latin typeface="Calibri"/>
                <a:cs typeface="Calibri"/>
              </a:rPr>
              <a:t>reduce</a:t>
            </a:r>
            <a:r>
              <a:rPr dirty="0" sz="3150" spc="17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150" spc="90">
                <a:solidFill>
                  <a:srgbClr val="666666"/>
                </a:solidFill>
                <a:latin typeface="Calibri"/>
                <a:cs typeface="Calibri"/>
              </a:rPr>
              <a:t>downtime.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Calibri"/>
              <a:buChar char="•"/>
            </a:pPr>
            <a:endParaRPr sz="3150">
              <a:latin typeface="Calibri"/>
              <a:cs typeface="Calibri"/>
            </a:endParaRPr>
          </a:p>
          <a:p>
            <a:pPr marL="1347470" indent="-351155">
              <a:lnSpc>
                <a:spcPct val="100000"/>
              </a:lnSpc>
              <a:spcBef>
                <a:spcPts val="5"/>
              </a:spcBef>
              <a:buClr>
                <a:srgbClr val="727272"/>
              </a:buClr>
              <a:buChar char="•"/>
              <a:tabLst>
                <a:tab pos="1347470" algn="l"/>
              </a:tabLst>
            </a:pPr>
            <a:r>
              <a:rPr dirty="0" sz="3200" spc="90">
                <a:solidFill>
                  <a:srgbClr val="646464"/>
                </a:solidFill>
                <a:latin typeface="Calibri"/>
                <a:cs typeface="Calibri"/>
              </a:rPr>
              <a:t>Personalized</a:t>
            </a:r>
            <a:r>
              <a:rPr dirty="0" sz="3200" spc="18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26262"/>
                </a:solidFill>
                <a:latin typeface="Calibri"/>
                <a:cs typeface="Calibri"/>
              </a:rPr>
              <a:t>vehicle</a:t>
            </a:r>
            <a:r>
              <a:rPr dirty="0" sz="3200" spc="195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5E5E5E"/>
                </a:solidFill>
                <a:latin typeface="Calibri"/>
                <a:cs typeface="Calibri"/>
              </a:rPr>
              <a:t>advice </a:t>
            </a:r>
            <a:r>
              <a:rPr dirty="0" sz="3200" spc="100">
                <a:solidFill>
                  <a:srgbClr val="676767"/>
                </a:solidFill>
                <a:latin typeface="Calibri"/>
                <a:cs typeface="Calibri"/>
              </a:rPr>
              <a:t>can</a:t>
            </a:r>
            <a:r>
              <a:rPr dirty="0" sz="3200" spc="6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06060"/>
                </a:solidFill>
                <a:latin typeface="Calibri"/>
                <a:cs typeface="Calibri"/>
              </a:rPr>
              <a:t>enhance</a:t>
            </a:r>
            <a:r>
              <a:rPr dirty="0" sz="3200" spc="204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76767"/>
                </a:solidFill>
                <a:latin typeface="Calibri"/>
                <a:cs typeface="Calibri"/>
              </a:rPr>
              <a:t>user</a:t>
            </a:r>
            <a:r>
              <a:rPr dirty="0" sz="3200" spc="18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06060"/>
                </a:solidFill>
                <a:latin typeface="Calibri"/>
                <a:cs typeface="Calibri"/>
              </a:rPr>
              <a:t>satisfaction.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3200">
              <a:latin typeface="Calibri"/>
              <a:cs typeface="Calibri"/>
            </a:endParaRPr>
          </a:p>
          <a:p>
            <a:pPr marL="1351280" marR="4146550" indent="-355600">
              <a:lnSpc>
                <a:spcPct val="101200"/>
              </a:lnSpc>
              <a:buChar char="•"/>
              <a:tabLst>
                <a:tab pos="1351280" algn="l"/>
                <a:tab pos="1353820" algn="l"/>
              </a:tabLst>
            </a:pPr>
            <a:r>
              <a:rPr dirty="0" sz="320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3200" spc="70">
                <a:solidFill>
                  <a:srgbClr val="646464"/>
                </a:solidFill>
                <a:latin typeface="Calibri"/>
                <a:cs typeface="Calibri"/>
              </a:rPr>
              <a:t>Effective</a:t>
            </a:r>
            <a:r>
              <a:rPr dirty="0" sz="3200" spc="16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114">
                <a:solidFill>
                  <a:srgbClr val="676767"/>
                </a:solidFill>
                <a:latin typeface="Calibri"/>
                <a:cs typeface="Calibri"/>
              </a:rPr>
              <a:t>parts</a:t>
            </a:r>
            <a:r>
              <a:rPr dirty="0" sz="3200" spc="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595959"/>
                </a:solidFill>
                <a:latin typeface="Calibri"/>
                <a:cs typeface="Calibri"/>
              </a:rPr>
              <a:t>recommendations</a:t>
            </a:r>
            <a:r>
              <a:rPr dirty="0" sz="3200" spc="-8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96969"/>
                </a:solidFill>
                <a:latin typeface="Calibri"/>
                <a:cs typeface="Calibri"/>
              </a:rPr>
              <a:t>require</a:t>
            </a:r>
            <a:r>
              <a:rPr dirty="0" sz="3200" spc="6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46464"/>
                </a:solidFill>
                <a:latin typeface="Calibri"/>
                <a:cs typeface="Calibri"/>
              </a:rPr>
              <a:t>better</a:t>
            </a:r>
            <a:r>
              <a:rPr dirty="0" sz="3200" spc="10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26262"/>
                </a:solidFill>
                <a:latin typeface="Calibri"/>
                <a:cs typeface="Calibri"/>
              </a:rPr>
              <a:t>data </a:t>
            </a:r>
            <a:r>
              <a:rPr dirty="0" sz="3200" spc="80">
                <a:solidFill>
                  <a:srgbClr val="676767"/>
                </a:solidFill>
                <a:latin typeface="Calibri"/>
                <a:cs typeface="Calibri"/>
              </a:rPr>
              <a:t>analysis.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3675888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98352" y="2023272"/>
            <a:ext cx="3651504" cy="36565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dirty="0" spc="-65"/>
              <a:t>Data</a:t>
            </a:r>
            <a:r>
              <a:rPr dirty="0" spc="-370"/>
              <a:t> </a:t>
            </a:r>
            <a:r>
              <a:rPr dirty="0" spc="-345"/>
              <a:t>ColJection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014406" y="2424215"/>
            <a:ext cx="9037320" cy="24860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5240" marR="5080" indent="-3175">
              <a:lnSpc>
                <a:spcPct val="101899"/>
              </a:lnSpc>
              <a:spcBef>
                <a:spcPts val="25"/>
              </a:spcBef>
            </a:pPr>
            <a:r>
              <a:rPr dirty="0" sz="3150" spc="150">
                <a:solidFill>
                  <a:srgbClr val="6D6D6D"/>
                </a:solidFill>
                <a:latin typeface="Calibri"/>
                <a:cs typeface="Calibri"/>
              </a:rPr>
              <a:t>Data</a:t>
            </a:r>
            <a:r>
              <a:rPr dirty="0" sz="3150" spc="5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150" spc="130">
                <a:solidFill>
                  <a:srgbClr val="666666"/>
                </a:solidFill>
                <a:latin typeface="Calibri"/>
                <a:cs typeface="Calibri"/>
              </a:rPr>
              <a:t>was</a:t>
            </a:r>
            <a:r>
              <a:rPr dirty="0" sz="3150" spc="8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150" spc="85">
                <a:solidFill>
                  <a:srgbClr val="6E6E6E"/>
                </a:solidFill>
                <a:latin typeface="Calibri"/>
                <a:cs typeface="Calibri"/>
              </a:rPr>
              <a:t>collected</a:t>
            </a:r>
            <a:r>
              <a:rPr dirty="0" sz="3150" spc="20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50" spc="135">
                <a:solidFill>
                  <a:srgbClr val="6B6B6B"/>
                </a:solidFill>
                <a:latin typeface="Calibri"/>
                <a:cs typeface="Calibri"/>
              </a:rPr>
              <a:t>from</a:t>
            </a:r>
            <a:r>
              <a:rPr dirty="0" sz="3150" spc="4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B6B6B"/>
                </a:solidFill>
                <a:latin typeface="Calibri"/>
                <a:cs typeface="Calibri"/>
              </a:rPr>
              <a:t>mechanics,</a:t>
            </a:r>
            <a:r>
              <a:rPr dirty="0" sz="3150" spc="16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85">
                <a:solidFill>
                  <a:srgbClr val="696969"/>
                </a:solidFill>
                <a:latin typeface="Calibri"/>
                <a:cs typeface="Calibri"/>
              </a:rPr>
              <a:t>vehicle </a:t>
            </a:r>
            <a:r>
              <a:rPr dirty="0" sz="3200" spc="85">
                <a:solidFill>
                  <a:srgbClr val="666666"/>
                </a:solidFill>
                <a:latin typeface="Calibri"/>
                <a:cs typeface="Calibri"/>
              </a:rPr>
              <a:t>experts,</a:t>
            </a:r>
            <a:r>
              <a:rPr dirty="0" sz="3200" spc="17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707070"/>
                </a:solidFill>
                <a:latin typeface="Calibri"/>
                <a:cs typeface="Calibri"/>
              </a:rPr>
              <a:t>and</a:t>
            </a:r>
            <a:r>
              <a:rPr dirty="0" sz="3200" spc="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06060"/>
                </a:solidFill>
                <a:latin typeface="Calibri"/>
                <a:cs typeface="Calibri"/>
              </a:rPr>
              <a:t>customer</a:t>
            </a:r>
            <a:r>
              <a:rPr dirty="0" sz="3200" spc="31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76767"/>
                </a:solidFill>
                <a:latin typeface="Calibri"/>
                <a:cs typeface="Calibri"/>
              </a:rPr>
              <a:t>feedback,</a:t>
            </a:r>
            <a:r>
              <a:rPr dirty="0" sz="3200" spc="20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707070"/>
                </a:solidFill>
                <a:latin typeface="Calibri"/>
                <a:cs typeface="Calibri"/>
              </a:rPr>
              <a:t>covering </a:t>
            </a:r>
            <a:r>
              <a:rPr dirty="0" sz="3200" spc="60">
                <a:solidFill>
                  <a:srgbClr val="626262"/>
                </a:solidFill>
                <a:latin typeface="Calibri"/>
                <a:cs typeface="Calibri"/>
              </a:rPr>
              <a:t>vehicle </a:t>
            </a:r>
            <a:r>
              <a:rPr dirty="0" sz="3200" spc="90">
                <a:solidFill>
                  <a:srgbClr val="666666"/>
                </a:solidFill>
                <a:latin typeface="Calibri"/>
                <a:cs typeface="Calibri"/>
              </a:rPr>
              <a:t>specifications,</a:t>
            </a:r>
            <a:r>
              <a:rPr dirty="0" sz="3200" spc="-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06060"/>
                </a:solidFill>
                <a:latin typeface="Calibri"/>
                <a:cs typeface="Calibri"/>
              </a:rPr>
              <a:t>maintenance,</a:t>
            </a:r>
            <a:r>
              <a:rPr dirty="0" sz="3200" spc="245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6B6B6B"/>
                </a:solidFill>
                <a:latin typeface="Calibri"/>
                <a:cs typeface="Calibri"/>
              </a:rPr>
              <a:t>and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B6B6B"/>
                </a:solidFill>
                <a:latin typeface="Calibri"/>
                <a:cs typeface="Calibri"/>
              </a:rPr>
              <a:t>user</a:t>
            </a:r>
            <a:r>
              <a:rPr dirty="0" sz="3200" spc="13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26262"/>
                </a:solidFill>
                <a:latin typeface="Calibri"/>
                <a:cs typeface="Calibri"/>
              </a:rPr>
              <a:t>preferences. </a:t>
            </a:r>
            <a:r>
              <a:rPr dirty="0" sz="3200" spc="70">
                <a:solidFill>
                  <a:srgbClr val="646464"/>
                </a:solidFill>
                <a:latin typeface="Calibri"/>
                <a:cs typeface="Calibri"/>
              </a:rPr>
              <a:t>This</a:t>
            </a:r>
            <a:r>
              <a:rPr dirty="0" sz="3200" spc="10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26262"/>
                </a:solidFill>
                <a:latin typeface="Calibri"/>
                <a:cs typeface="Calibri"/>
              </a:rPr>
              <a:t>diverse</a:t>
            </a:r>
            <a:r>
              <a:rPr dirty="0" sz="3200" spc="135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76767"/>
                </a:solidFill>
                <a:latin typeface="Calibri"/>
                <a:cs typeface="Calibri"/>
              </a:rPr>
              <a:t>dataset</a:t>
            </a:r>
            <a:r>
              <a:rPr dirty="0" sz="3200" spc="19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46464"/>
                </a:solidFill>
                <a:latin typeface="Calibri"/>
                <a:cs typeface="Calibri"/>
              </a:rPr>
              <a:t>ensures</a:t>
            </a:r>
            <a:r>
              <a:rPr dirty="0" sz="3200" spc="18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66666"/>
                </a:solidFill>
                <a:latin typeface="Calibri"/>
                <a:cs typeface="Calibri"/>
              </a:rPr>
              <a:t>accurate</a:t>
            </a:r>
            <a:r>
              <a:rPr dirty="0" sz="3200" spc="26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707070"/>
                </a:solidFill>
                <a:latin typeface="Calibri"/>
                <a:cs typeface="Calibri"/>
              </a:rPr>
              <a:t>and </a:t>
            </a:r>
            <a:r>
              <a:rPr dirty="0" sz="3150" spc="100">
                <a:solidFill>
                  <a:srgbClr val="5D5D5D"/>
                </a:solidFill>
                <a:latin typeface="Calibri"/>
                <a:cs typeface="Calibri"/>
              </a:rPr>
              <a:t>personalized</a:t>
            </a:r>
            <a:r>
              <a:rPr dirty="0" sz="3150" spc="32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dirty="0" sz="3150" spc="75">
                <a:solidFill>
                  <a:srgbClr val="626262"/>
                </a:solidFill>
                <a:latin typeface="Calibri"/>
                <a:cs typeface="Calibri"/>
              </a:rPr>
              <a:t>advice.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3359" y="3991697"/>
            <a:ext cx="8833104" cy="527147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dirty="0" spc="-80"/>
              <a:t>Data</a:t>
            </a:r>
            <a:r>
              <a:rPr dirty="0" spc="-360"/>
              <a:t> </a:t>
            </a:r>
            <a:r>
              <a:rPr dirty="0" spc="-180"/>
              <a:t>Preprocessing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016006" y="2406695"/>
            <a:ext cx="149002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6250" algn="l"/>
              </a:tabLst>
            </a:pPr>
            <a:r>
              <a:rPr dirty="0" sz="3000" spc="125">
                <a:solidFill>
                  <a:srgbClr val="626262"/>
                </a:solidFill>
                <a:latin typeface="Calibri"/>
                <a:cs typeface="Calibri"/>
              </a:rPr>
              <a:t>Data</a:t>
            </a:r>
            <a:r>
              <a:rPr dirty="0" sz="300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3000" spc="90">
                <a:solidFill>
                  <a:srgbClr val="606060"/>
                </a:solidFill>
                <a:latin typeface="Calibri"/>
                <a:cs typeface="Calibri"/>
              </a:rPr>
              <a:t>Loading</a:t>
            </a:r>
            <a:r>
              <a:rPr dirty="0" sz="3000" spc="6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000" spc="85">
                <a:solidFill>
                  <a:srgbClr val="676767"/>
                </a:solidFill>
                <a:latin typeface="Calibri"/>
                <a:cs typeface="Calibri"/>
              </a:rPr>
              <a:t>acd</a:t>
            </a:r>
            <a:r>
              <a:rPr dirty="0" sz="300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3000" spc="75">
                <a:solidFill>
                  <a:srgbClr val="676767"/>
                </a:solidFill>
                <a:latin typeface="Calibri"/>
                <a:cs typeface="Calibri"/>
              </a:rPr>
              <a:t>Tokenization</a:t>
            </a:r>
            <a:endParaRPr sz="30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595"/>
              </a:spcBef>
              <a:tabLst>
                <a:tab pos="12024360" algn="l"/>
                <a:tab pos="13234669" algn="l"/>
              </a:tabLst>
            </a:pPr>
            <a:r>
              <a:rPr dirty="0" sz="3000" spc="85">
                <a:solidFill>
                  <a:srgbClr val="6D6D6D"/>
                </a:solidFill>
                <a:latin typeface="Calibri"/>
                <a:cs typeface="Calibri"/>
              </a:rPr>
              <a:t>vehicle-</a:t>
            </a:r>
            <a:r>
              <a:rPr dirty="0" sz="3000" spc="95">
                <a:solidFill>
                  <a:srgbClr val="6D6D6D"/>
                </a:solidFill>
                <a:latin typeface="Calibri"/>
                <a:cs typeface="Calibri"/>
              </a:rPr>
              <a:t>related</a:t>
            </a:r>
            <a:r>
              <a:rPr dirty="0" sz="3000" spc="-6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000" spc="70">
                <a:solidFill>
                  <a:srgbClr val="696969"/>
                </a:solidFill>
                <a:latin typeface="Calibri"/>
                <a:cs typeface="Calibri"/>
              </a:rPr>
              <a:t>queries</a:t>
            </a:r>
            <a:r>
              <a:rPr dirty="0" sz="3000" spc="17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000" spc="114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3000" spc="8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000" spc="105">
                <a:solidFill>
                  <a:srgbClr val="676767"/>
                </a:solidFill>
                <a:latin typeface="Calibri"/>
                <a:cs typeface="Calibri"/>
              </a:rPr>
              <a:t>intents </a:t>
            </a:r>
            <a:r>
              <a:rPr dirty="0" sz="3000" spc="70">
                <a:solidFill>
                  <a:srgbClr val="6B6B6B"/>
                </a:solidFill>
                <a:latin typeface="Calibri"/>
                <a:cs typeface="Calibri"/>
              </a:rPr>
              <a:t>were</a:t>
            </a:r>
            <a:r>
              <a:rPr dirty="0" sz="3000" spc="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000" spc="90">
                <a:solidFill>
                  <a:srgbClr val="676767"/>
                </a:solidFill>
                <a:latin typeface="Calibri"/>
                <a:cs typeface="Calibri"/>
              </a:rPr>
              <a:t>gathered</a:t>
            </a:r>
            <a:r>
              <a:rPr dirty="0" sz="3000" spc="15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000" spc="114">
                <a:solidFill>
                  <a:srgbClr val="6D6D6D"/>
                </a:solidFill>
                <a:latin typeface="Calibri"/>
                <a:cs typeface="Calibri"/>
              </a:rPr>
              <a:t>and</a:t>
            </a:r>
            <a:r>
              <a:rPr dirty="0" sz="3000" spc="6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000" spc="70">
                <a:solidFill>
                  <a:srgbClr val="606060"/>
                </a:solidFill>
                <a:latin typeface="Calibri"/>
                <a:cs typeface="Calibri"/>
              </a:rPr>
              <a:t>stored</a:t>
            </a:r>
            <a:r>
              <a:rPr dirty="0" sz="3000" spc="14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000" spc="65">
                <a:solidFill>
                  <a:srgbClr val="6B6B6B"/>
                </a:solidFill>
                <a:latin typeface="Calibri"/>
                <a:cs typeface="Calibri"/>
              </a:rPr>
              <a:t>in</a:t>
            </a:r>
            <a:r>
              <a:rPr dirty="0" sz="3000" spc="15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000" spc="70">
                <a:solidFill>
                  <a:srgbClr val="676767"/>
                </a:solidFill>
                <a:latin typeface="Calibri"/>
                <a:cs typeface="Calibri"/>
              </a:rPr>
              <a:t>vehicle</a:t>
            </a:r>
            <a:r>
              <a:rPr dirty="0" sz="300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3000" spc="75">
                <a:solidFill>
                  <a:srgbClr val="676767"/>
                </a:solidFill>
                <a:latin typeface="Calibri"/>
                <a:cs typeface="Calibri"/>
              </a:rPr>
              <a:t>advice</a:t>
            </a:r>
            <a:r>
              <a:rPr dirty="0" sz="300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3000" spc="45">
                <a:solidFill>
                  <a:srgbClr val="676767"/>
                </a:solidFill>
                <a:latin typeface="Calibri"/>
                <a:cs typeface="Calibri"/>
              </a:rPr>
              <a:t>Data.json.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750" spc="-10"/>
              <a:t>Data</a:t>
            </a:r>
            <a:r>
              <a:rPr dirty="0" sz="7750" spc="-425"/>
              <a:t> </a:t>
            </a:r>
            <a:r>
              <a:rPr dirty="0" sz="7750" spc="-140"/>
              <a:t>Preprocessing</a:t>
            </a:r>
            <a:endParaRPr sz="7750"/>
          </a:p>
        </p:txBody>
      </p:sp>
      <p:sp>
        <p:nvSpPr>
          <p:cNvPr id="3" name="object 3" descr=""/>
          <p:cNvSpPr txBox="1"/>
          <p:nvPr/>
        </p:nvSpPr>
        <p:spPr>
          <a:xfrm>
            <a:off x="1016998" y="2380033"/>
            <a:ext cx="9107805" cy="642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1535" algn="l"/>
              </a:tabLst>
            </a:pPr>
            <a:r>
              <a:rPr dirty="0" sz="4050" spc="40">
                <a:solidFill>
                  <a:srgbClr val="696969"/>
                </a:solidFill>
                <a:latin typeface="Calibri"/>
                <a:cs typeface="Calibri"/>
              </a:rPr>
              <a:t>Lemmatization</a:t>
            </a:r>
            <a:r>
              <a:rPr dirty="0" sz="405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4050" spc="55">
                <a:solidFill>
                  <a:srgbClr val="6E6E6E"/>
                </a:solidFill>
                <a:latin typeface="Calibri"/>
                <a:cs typeface="Calibri"/>
              </a:rPr>
              <a:t>and</a:t>
            </a:r>
            <a:r>
              <a:rPr dirty="0" sz="405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050">
                <a:solidFill>
                  <a:srgbClr val="707070"/>
                </a:solidFill>
                <a:latin typeface="Calibri"/>
                <a:cs typeface="Calibri"/>
              </a:rPr>
              <a:t>Bag</a:t>
            </a:r>
            <a:r>
              <a:rPr dirty="0" sz="4050" spc="-4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050">
                <a:solidFill>
                  <a:srgbClr val="707070"/>
                </a:solidFill>
                <a:latin typeface="Calibri"/>
                <a:cs typeface="Calibri"/>
              </a:rPr>
              <a:t>of</a:t>
            </a:r>
            <a:r>
              <a:rPr dirty="0" sz="4050" spc="-14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050">
                <a:solidFill>
                  <a:srgbClr val="6D6D6D"/>
                </a:solidFill>
                <a:latin typeface="Calibri"/>
                <a:cs typeface="Calibri"/>
              </a:rPr>
              <a:t>Words</a:t>
            </a:r>
            <a:r>
              <a:rPr dirty="0" sz="4050" spc="15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4050" spc="-10">
                <a:solidFill>
                  <a:srgbClr val="6E6E6E"/>
                </a:solidFill>
                <a:latin typeface="Calibri"/>
                <a:cs typeface="Calibri"/>
              </a:rPr>
              <a:t>Creation</a:t>
            </a:r>
            <a:endParaRPr sz="4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2303604"/>
            <a:ext cx="17263872" cy="79833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dirty="0" sz="7950" spc="-155"/>
              <a:t>Running</a:t>
            </a:r>
            <a:r>
              <a:rPr dirty="0" sz="7950" spc="-260"/>
              <a:t> </a:t>
            </a:r>
            <a:r>
              <a:rPr dirty="0" sz="7950" spc="-320"/>
              <a:t>Chatbot</a:t>
            </a:r>
            <a:endParaRPr sz="79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5968" y="3083661"/>
            <a:ext cx="10162032" cy="72033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650" spc="-260"/>
              <a:t>Work</a:t>
            </a:r>
            <a:r>
              <a:rPr dirty="0" sz="7650" spc="280"/>
              <a:t> </a:t>
            </a:r>
            <a:r>
              <a:rPr dirty="0" sz="7650" spc="-150"/>
              <a:t>Completion</a:t>
            </a:r>
            <a:endParaRPr sz="7650"/>
          </a:p>
        </p:txBody>
      </p:sp>
      <p:sp>
        <p:nvSpPr>
          <p:cNvPr id="4" name="object 4" descr=""/>
          <p:cNvSpPr txBox="1"/>
          <p:nvPr/>
        </p:nvSpPr>
        <p:spPr>
          <a:xfrm>
            <a:off x="544952" y="2888135"/>
            <a:ext cx="6368415" cy="3575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4030" indent="-481330">
              <a:lnSpc>
                <a:spcPts val="5625"/>
              </a:lnSpc>
              <a:spcBef>
                <a:spcPts val="95"/>
              </a:spcBef>
              <a:buChar char="•"/>
              <a:tabLst>
                <a:tab pos="494030" algn="l"/>
              </a:tabLst>
            </a:pPr>
            <a:r>
              <a:rPr dirty="0" sz="4800" spc="-85">
                <a:latin typeface="Calibri"/>
                <a:cs typeface="Calibri"/>
              </a:rPr>
              <a:t>Data</a:t>
            </a:r>
            <a:r>
              <a:rPr dirty="0" sz="4800" spc="-180">
                <a:latin typeface="Calibri"/>
                <a:cs typeface="Calibri"/>
              </a:rPr>
              <a:t> </a:t>
            </a:r>
            <a:r>
              <a:rPr dirty="0" sz="4800" spc="-45">
                <a:latin typeface="Calibri"/>
                <a:cs typeface="Calibri"/>
              </a:rPr>
              <a:t>Collection</a:t>
            </a:r>
            <a:endParaRPr sz="4800">
              <a:latin typeface="Calibri"/>
              <a:cs typeface="Calibri"/>
            </a:endParaRPr>
          </a:p>
          <a:p>
            <a:pPr marL="494665" indent="-481965">
              <a:lnSpc>
                <a:spcPts val="5595"/>
              </a:lnSpc>
              <a:buChar char="•"/>
              <a:tabLst>
                <a:tab pos="494665" algn="l"/>
              </a:tabLst>
            </a:pPr>
            <a:r>
              <a:rPr dirty="0" sz="4850" spc="-135">
                <a:latin typeface="Calibri"/>
                <a:cs typeface="Calibri"/>
              </a:rPr>
              <a:t>Data</a:t>
            </a:r>
            <a:r>
              <a:rPr dirty="0" sz="4850" spc="-120">
                <a:latin typeface="Calibri"/>
                <a:cs typeface="Calibri"/>
              </a:rPr>
              <a:t> </a:t>
            </a:r>
            <a:r>
              <a:rPr dirty="0" sz="4850" spc="-60">
                <a:latin typeface="Calibri"/>
                <a:cs typeface="Calibri"/>
              </a:rPr>
              <a:t>Preprocessing</a:t>
            </a:r>
            <a:endParaRPr sz="4850">
              <a:latin typeface="Calibri"/>
              <a:cs typeface="Calibri"/>
            </a:endParaRPr>
          </a:p>
          <a:p>
            <a:pPr marL="494665" indent="-481330">
              <a:lnSpc>
                <a:spcPts val="5505"/>
              </a:lnSpc>
              <a:buChar char="•"/>
              <a:tabLst>
                <a:tab pos="494665" algn="l"/>
              </a:tabLst>
            </a:pPr>
            <a:r>
              <a:rPr dirty="0" sz="4750" spc="-145">
                <a:latin typeface="Calibri"/>
                <a:cs typeface="Calibri"/>
              </a:rPr>
              <a:t>Model</a:t>
            </a:r>
            <a:r>
              <a:rPr dirty="0" sz="4750" spc="-114">
                <a:latin typeface="Calibri"/>
                <a:cs typeface="Calibri"/>
              </a:rPr>
              <a:t> </a:t>
            </a:r>
            <a:r>
              <a:rPr dirty="0" sz="4750" spc="-10">
                <a:latin typeface="Calibri"/>
                <a:cs typeface="Calibri"/>
              </a:rPr>
              <a:t>Building</a:t>
            </a:r>
            <a:endParaRPr sz="4750">
              <a:latin typeface="Calibri"/>
              <a:cs typeface="Calibri"/>
            </a:endParaRPr>
          </a:p>
          <a:p>
            <a:pPr marL="497840" indent="-485140">
              <a:lnSpc>
                <a:spcPts val="5560"/>
              </a:lnSpc>
              <a:buChar char="•"/>
              <a:tabLst>
                <a:tab pos="497840" algn="l"/>
              </a:tabLst>
            </a:pPr>
            <a:r>
              <a:rPr dirty="0" sz="4800" spc="-125">
                <a:latin typeface="Calibri"/>
                <a:cs typeface="Calibri"/>
              </a:rPr>
              <a:t>Chatbot </a:t>
            </a:r>
            <a:r>
              <a:rPr dirty="0" sz="4800" spc="-85">
                <a:latin typeface="Calibri"/>
                <a:cs typeface="Calibri"/>
              </a:rPr>
              <a:t>Development</a:t>
            </a:r>
            <a:endParaRPr sz="4800">
              <a:latin typeface="Calibri"/>
              <a:cs typeface="Calibri"/>
            </a:endParaRPr>
          </a:p>
          <a:p>
            <a:pPr marL="497840" indent="-485140">
              <a:lnSpc>
                <a:spcPts val="5665"/>
              </a:lnSpc>
              <a:buChar char="•"/>
              <a:tabLst>
                <a:tab pos="497840" algn="l"/>
              </a:tabLst>
            </a:pPr>
            <a:r>
              <a:rPr dirty="0" sz="4800" spc="-114">
                <a:latin typeface="Calibri"/>
                <a:cs typeface="Calibri"/>
              </a:rPr>
              <a:t>Testing</a:t>
            </a:r>
            <a:r>
              <a:rPr dirty="0" sz="4800" spc="-160">
                <a:latin typeface="Calibri"/>
                <a:cs typeface="Calibri"/>
              </a:rPr>
              <a:t> </a:t>
            </a:r>
            <a:r>
              <a:rPr dirty="0" sz="4800" spc="-25">
                <a:latin typeface="Calibri"/>
                <a:cs typeface="Calibri"/>
              </a:rPr>
              <a:t>and</a:t>
            </a:r>
            <a:r>
              <a:rPr dirty="0" sz="4800" spc="-204">
                <a:latin typeface="Calibri"/>
                <a:cs typeface="Calibri"/>
              </a:rPr>
              <a:t> </a:t>
            </a:r>
            <a:r>
              <a:rPr dirty="0" sz="4800" spc="-135">
                <a:latin typeface="Calibri"/>
                <a:cs typeface="Calibri"/>
              </a:rPr>
              <a:t>Optimization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75488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56192" y="4192806"/>
            <a:ext cx="5212080" cy="40404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3577" y="843533"/>
            <a:ext cx="619633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800" spc="-145"/>
              <a:t>Future</a:t>
            </a:r>
            <a:r>
              <a:rPr dirty="0" sz="7800" spc="-265"/>
              <a:t> </a:t>
            </a:r>
            <a:r>
              <a:rPr dirty="0" sz="7800" spc="-140"/>
              <a:t>Checklist</a:t>
            </a:r>
            <a:endParaRPr sz="7800"/>
          </a:p>
        </p:txBody>
      </p:sp>
      <p:sp>
        <p:nvSpPr>
          <p:cNvPr id="7" name="object 7" descr=""/>
          <p:cNvSpPr txBox="1"/>
          <p:nvPr/>
        </p:nvSpPr>
        <p:spPr>
          <a:xfrm>
            <a:off x="1629441" y="2656303"/>
            <a:ext cx="7941945" cy="2880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4665" indent="-481965">
              <a:lnSpc>
                <a:spcPts val="5705"/>
              </a:lnSpc>
              <a:spcBef>
                <a:spcPts val="95"/>
              </a:spcBef>
              <a:buChar char="•"/>
              <a:tabLst>
                <a:tab pos="494665" algn="l"/>
              </a:tabLst>
            </a:pPr>
            <a:r>
              <a:rPr dirty="0" sz="4850" spc="-100">
                <a:latin typeface="Calibri"/>
                <a:cs typeface="Calibri"/>
              </a:rPr>
              <a:t>Data</a:t>
            </a:r>
            <a:r>
              <a:rPr dirty="0" sz="4850" spc="-175">
                <a:latin typeface="Calibri"/>
                <a:cs typeface="Calibri"/>
              </a:rPr>
              <a:t> </a:t>
            </a:r>
            <a:r>
              <a:rPr dirty="0" sz="4850" spc="-160">
                <a:latin typeface="Calibri"/>
                <a:cs typeface="Calibri"/>
              </a:rPr>
              <a:t>Collection</a:t>
            </a:r>
            <a:r>
              <a:rPr dirty="0" sz="4850" spc="-35">
                <a:latin typeface="Calibri"/>
                <a:cs typeface="Calibri"/>
              </a:rPr>
              <a:t> </a:t>
            </a:r>
            <a:r>
              <a:rPr dirty="0" sz="4850" spc="-85">
                <a:latin typeface="Calibri"/>
                <a:cs typeface="Calibri"/>
              </a:rPr>
              <a:t>and</a:t>
            </a:r>
            <a:r>
              <a:rPr dirty="0" sz="4850" spc="-190">
                <a:latin typeface="Calibri"/>
                <a:cs typeface="Calibri"/>
              </a:rPr>
              <a:t> </a:t>
            </a:r>
            <a:r>
              <a:rPr dirty="0" sz="4850" spc="-130">
                <a:latin typeface="Calibri"/>
                <a:cs typeface="Calibri"/>
              </a:rPr>
              <a:t>Enrichment</a:t>
            </a:r>
            <a:endParaRPr sz="4850">
              <a:latin typeface="Calibri"/>
              <a:cs typeface="Calibri"/>
            </a:endParaRPr>
          </a:p>
          <a:p>
            <a:pPr marL="488950" indent="-475615">
              <a:lnSpc>
                <a:spcPts val="5575"/>
              </a:lnSpc>
              <a:buChar char="•"/>
              <a:tabLst>
                <a:tab pos="488950" algn="l"/>
              </a:tabLst>
            </a:pPr>
            <a:r>
              <a:rPr dirty="0" sz="4800" spc="-20">
                <a:latin typeface="Calibri"/>
                <a:cs typeface="Calibri"/>
              </a:rPr>
              <a:t>User</a:t>
            </a:r>
            <a:r>
              <a:rPr dirty="0" sz="4800" spc="-200">
                <a:latin typeface="Calibri"/>
                <a:cs typeface="Calibri"/>
              </a:rPr>
              <a:t> </a:t>
            </a:r>
            <a:r>
              <a:rPr dirty="0" sz="4800" spc="-130">
                <a:latin typeface="Calibri"/>
                <a:cs typeface="Calibri"/>
              </a:rPr>
              <a:t>Interface</a:t>
            </a:r>
            <a:r>
              <a:rPr dirty="0" sz="4800" spc="-140">
                <a:latin typeface="Calibri"/>
                <a:cs typeface="Calibri"/>
              </a:rPr>
              <a:t> </a:t>
            </a:r>
            <a:r>
              <a:rPr dirty="0" sz="4800" spc="-20">
                <a:latin typeface="Calibri"/>
                <a:cs typeface="Calibri"/>
              </a:rPr>
              <a:t>and</a:t>
            </a:r>
            <a:r>
              <a:rPr dirty="0" sz="4800" spc="-235">
                <a:latin typeface="Calibri"/>
                <a:cs typeface="Calibri"/>
              </a:rPr>
              <a:t> </a:t>
            </a:r>
            <a:r>
              <a:rPr dirty="0" sz="4800" spc="-20">
                <a:latin typeface="Calibri"/>
                <a:cs typeface="Calibri"/>
              </a:rPr>
              <a:t>Experience</a:t>
            </a:r>
            <a:endParaRPr sz="4800">
              <a:latin typeface="Calibri"/>
              <a:cs typeface="Calibri"/>
            </a:endParaRPr>
          </a:p>
          <a:p>
            <a:pPr marL="495300" indent="-481330">
              <a:lnSpc>
                <a:spcPts val="5475"/>
              </a:lnSpc>
              <a:buChar char="•"/>
              <a:tabLst>
                <a:tab pos="495300" algn="l"/>
              </a:tabLst>
            </a:pPr>
            <a:r>
              <a:rPr dirty="0" sz="4750" spc="-114">
                <a:latin typeface="Calibri"/>
                <a:cs typeface="Calibri"/>
              </a:rPr>
              <a:t>Monitoring</a:t>
            </a:r>
            <a:r>
              <a:rPr dirty="0" sz="4750" spc="-90">
                <a:latin typeface="Calibri"/>
                <a:cs typeface="Calibri"/>
              </a:rPr>
              <a:t> </a:t>
            </a:r>
            <a:r>
              <a:rPr dirty="0" sz="4750">
                <a:latin typeface="Calibri"/>
                <a:cs typeface="Calibri"/>
              </a:rPr>
              <a:t>and</a:t>
            </a:r>
            <a:r>
              <a:rPr dirty="0" sz="4750" spc="-240">
                <a:latin typeface="Calibri"/>
                <a:cs typeface="Calibri"/>
              </a:rPr>
              <a:t> </a:t>
            </a:r>
            <a:r>
              <a:rPr dirty="0" sz="4750" spc="-75">
                <a:latin typeface="Calibri"/>
                <a:cs typeface="Calibri"/>
              </a:rPr>
              <a:t>Maintenance</a:t>
            </a:r>
            <a:endParaRPr sz="4750">
              <a:latin typeface="Calibri"/>
              <a:cs typeface="Calibri"/>
            </a:endParaRPr>
          </a:p>
          <a:p>
            <a:pPr marL="494665" indent="-481965">
              <a:lnSpc>
                <a:spcPts val="5725"/>
              </a:lnSpc>
              <a:buChar char="•"/>
              <a:tabLst>
                <a:tab pos="494665" algn="l"/>
              </a:tabLst>
            </a:pPr>
            <a:r>
              <a:rPr dirty="0" sz="4900" spc="-175">
                <a:latin typeface="Calibri"/>
                <a:cs typeface="Calibri"/>
              </a:rPr>
              <a:t>Performance</a:t>
            </a:r>
            <a:r>
              <a:rPr dirty="0" sz="4900" spc="-30">
                <a:latin typeface="Calibri"/>
                <a:cs typeface="Calibri"/>
              </a:rPr>
              <a:t> </a:t>
            </a:r>
            <a:r>
              <a:rPr dirty="0" sz="4900" spc="-105">
                <a:latin typeface="Calibri"/>
                <a:cs typeface="Calibri"/>
              </a:rPr>
              <a:t>and</a:t>
            </a:r>
            <a:r>
              <a:rPr dirty="0" sz="4900" spc="-175">
                <a:latin typeface="Calibri"/>
                <a:cs typeface="Calibri"/>
              </a:rPr>
              <a:t> </a:t>
            </a:r>
            <a:r>
              <a:rPr dirty="0" sz="4900" spc="-60">
                <a:latin typeface="Calibri"/>
                <a:cs typeface="Calibri"/>
              </a:rPr>
              <a:t>Scalability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695" y="2535185"/>
            <a:ext cx="176783" cy="67036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2880847" y="417451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 h="0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6094">
            <a:solidFill>
              <a:srgbClr val="8C8C8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4258543" y="4509703"/>
            <a:ext cx="3858895" cy="2425700"/>
            <a:chOff x="14258543" y="4509703"/>
            <a:chExt cx="3858895" cy="24257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8543" y="4509703"/>
              <a:ext cx="3090671" cy="242548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92015" y="4978957"/>
              <a:ext cx="1225296" cy="1761222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8241792" y="3479784"/>
            <a:ext cx="2682240" cy="2919730"/>
            <a:chOff x="8241792" y="3479784"/>
            <a:chExt cx="2682240" cy="291973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1792" y="3479784"/>
              <a:ext cx="2682240" cy="25108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7888" y="5801672"/>
              <a:ext cx="1993392" cy="597231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10326623" y="5789484"/>
            <a:ext cx="2407920" cy="2011680"/>
            <a:chOff x="10326623" y="5789484"/>
            <a:chExt cx="2407920" cy="201168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75135" y="6697519"/>
              <a:ext cx="1359407" cy="11030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26623" y="5789484"/>
              <a:ext cx="1231392" cy="9872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41151" y="6703613"/>
              <a:ext cx="694944" cy="39612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9375" y="7154584"/>
              <a:ext cx="85344" cy="499723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4106143" y="4564551"/>
            <a:ext cx="238125" cy="762000"/>
            <a:chOff x="14106143" y="4564551"/>
            <a:chExt cx="238125" cy="762000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54911" y="4564551"/>
              <a:ext cx="188976" cy="27423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06143" y="4814413"/>
              <a:ext cx="195071" cy="511912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697456" y="3479784"/>
            <a:ext cx="3590544" cy="1749033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13618463" y="5941839"/>
            <a:ext cx="3785870" cy="1962785"/>
            <a:chOff x="13618463" y="5941839"/>
            <a:chExt cx="3785870" cy="1962785"/>
          </a:xfrm>
        </p:grpSpPr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18463" y="5941839"/>
              <a:ext cx="3785615" cy="172465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87471" y="7666495"/>
              <a:ext cx="207263" cy="237673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47631" y="4479232"/>
            <a:ext cx="2627376" cy="30470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87968" y="5094745"/>
            <a:ext cx="694944" cy="67645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39983" y="3479784"/>
            <a:ext cx="3249168" cy="73130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210543" y="7081453"/>
            <a:ext cx="396240" cy="786151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764767" y="4521892"/>
            <a:ext cx="384048" cy="110914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447008" y="8940182"/>
            <a:ext cx="719328" cy="26205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519904" y="7069265"/>
            <a:ext cx="457200" cy="1669809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332532" y="66777"/>
            <a:ext cx="13606144" cy="21659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7620">
              <a:lnSpc>
                <a:spcPts val="8365"/>
              </a:lnSpc>
              <a:spcBef>
                <a:spcPts val="95"/>
              </a:spcBef>
            </a:pPr>
            <a:r>
              <a:rPr dirty="0" sz="7150" spc="-260"/>
              <a:t>Provide</a:t>
            </a:r>
            <a:r>
              <a:rPr dirty="0" sz="7150" spc="190"/>
              <a:t> </a:t>
            </a:r>
            <a:r>
              <a:rPr dirty="0" sz="7150" spc="-170"/>
              <a:t>personalized</a:t>
            </a:r>
            <a:r>
              <a:rPr dirty="0" sz="7150" spc="260"/>
              <a:t> </a:t>
            </a:r>
            <a:r>
              <a:rPr dirty="0" sz="7150" spc="-310"/>
              <a:t>automobile</a:t>
            </a:r>
            <a:r>
              <a:rPr dirty="0" sz="7150" spc="430"/>
              <a:t> </a:t>
            </a:r>
            <a:r>
              <a:rPr dirty="0" sz="7150" spc="-275"/>
              <a:t>part</a:t>
            </a:r>
            <a:endParaRPr sz="7150"/>
          </a:p>
          <a:p>
            <a:pPr algn="ctr">
              <a:lnSpc>
                <a:spcPts val="8485"/>
              </a:lnSpc>
            </a:pPr>
            <a:r>
              <a:rPr dirty="0" sz="7250" spc="-300"/>
              <a:t>recommendation</a:t>
            </a:r>
            <a:r>
              <a:rPr dirty="0" sz="7250" spc="525"/>
              <a:t> </a:t>
            </a:r>
            <a:r>
              <a:rPr dirty="0" sz="7250" spc="-275"/>
              <a:t>G.P.D.P.Nanayakkara</a:t>
            </a:r>
            <a:endParaRPr sz="7250"/>
          </a:p>
        </p:txBody>
      </p:sp>
      <p:sp>
        <p:nvSpPr>
          <p:cNvPr id="30" name="object 30" descr=""/>
          <p:cNvSpPr txBox="1"/>
          <p:nvPr/>
        </p:nvSpPr>
        <p:spPr>
          <a:xfrm>
            <a:off x="420236" y="2189081"/>
            <a:ext cx="10620375" cy="6948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6350">
              <a:lnSpc>
                <a:spcPct val="100000"/>
              </a:lnSpc>
              <a:spcBef>
                <a:spcPts val="95"/>
              </a:spcBef>
            </a:pPr>
            <a:r>
              <a:rPr dirty="0" sz="6850" spc="-395">
                <a:latin typeface="Calibri"/>
                <a:cs typeface="Calibri"/>
              </a:rPr>
              <a:t>(IT21</a:t>
            </a:r>
            <a:r>
              <a:rPr dirty="0" sz="6850" spc="-254">
                <a:latin typeface="Calibri"/>
                <a:cs typeface="Calibri"/>
              </a:rPr>
              <a:t> </a:t>
            </a:r>
            <a:r>
              <a:rPr dirty="0" sz="6850" spc="-1460">
                <a:latin typeface="Calibri"/>
                <a:cs typeface="Calibri"/>
              </a:rPr>
              <a:t>1</a:t>
            </a:r>
            <a:r>
              <a:rPr dirty="0" sz="6850" spc="-135">
                <a:latin typeface="Calibri"/>
                <a:cs typeface="Calibri"/>
              </a:rPr>
              <a:t> </a:t>
            </a:r>
            <a:r>
              <a:rPr dirty="0" sz="6850" spc="-145">
                <a:latin typeface="Calibri"/>
                <a:cs typeface="Calibri"/>
              </a:rPr>
              <a:t>59862</a:t>
            </a:r>
            <a:endParaRPr sz="6850">
              <a:latin typeface="Calibri"/>
              <a:cs typeface="Calibri"/>
            </a:endParaRPr>
          </a:p>
          <a:p>
            <a:pPr algn="ctr" marL="12700" marR="3230245" indent="66040">
              <a:lnSpc>
                <a:spcPct val="99400"/>
              </a:lnSpc>
              <a:spcBef>
                <a:spcPts val="3950"/>
              </a:spcBef>
            </a:pPr>
            <a:r>
              <a:rPr dirty="0" sz="3200" spc="-204">
                <a:latin typeface="Calibri"/>
                <a:cs typeface="Calibri"/>
              </a:rPr>
              <a:t>•In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18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rapidly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evolving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automobile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industry, </a:t>
            </a:r>
            <a:r>
              <a:rPr dirty="0" sz="3200" spc="-30">
                <a:latin typeface="Calibri"/>
                <a:cs typeface="Calibri"/>
              </a:rPr>
              <a:t>providing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personalized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recommendations</a:t>
            </a:r>
            <a:r>
              <a:rPr dirty="0" sz="3200" spc="-14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for </a:t>
            </a:r>
            <a:r>
              <a:rPr dirty="0" sz="3300" spc="-70">
                <a:latin typeface="Calibri"/>
                <a:cs typeface="Calibri"/>
              </a:rPr>
              <a:t>automobile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parts</a:t>
            </a:r>
            <a:r>
              <a:rPr dirty="0" sz="3300" spc="-11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is</a:t>
            </a:r>
            <a:r>
              <a:rPr dirty="0" sz="3300" spc="-155">
                <a:latin typeface="Calibri"/>
                <a:cs typeface="Calibri"/>
              </a:rPr>
              <a:t> </a:t>
            </a:r>
            <a:r>
              <a:rPr dirty="0" sz="3300" spc="-70">
                <a:latin typeface="Calibri"/>
                <a:cs typeface="Calibri"/>
              </a:rPr>
              <a:t>crucial</a:t>
            </a:r>
            <a:r>
              <a:rPr dirty="0" sz="3300" spc="-120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for</a:t>
            </a:r>
            <a:r>
              <a:rPr dirty="0" sz="3300" spc="-16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enhancing </a:t>
            </a:r>
            <a:r>
              <a:rPr dirty="0" sz="3200">
                <a:latin typeface="Calibri"/>
                <a:cs typeface="Calibri"/>
              </a:rPr>
              <a:t>customer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satisfaction</a:t>
            </a:r>
            <a:endParaRPr sz="3200">
              <a:latin typeface="Calibri"/>
              <a:cs typeface="Calibri"/>
            </a:endParaRPr>
          </a:p>
          <a:p>
            <a:pPr algn="ctr" marR="3144520">
              <a:lnSpc>
                <a:spcPts val="3810"/>
              </a:lnSpc>
            </a:pPr>
            <a:r>
              <a:rPr dirty="0" sz="3200" spc="-10">
                <a:latin typeface="Calibri"/>
                <a:cs typeface="Calibri"/>
              </a:rPr>
              <a:t>Aspects</a:t>
            </a:r>
            <a:endParaRPr sz="3200">
              <a:latin typeface="Calibri"/>
              <a:cs typeface="Calibri"/>
            </a:endParaRPr>
          </a:p>
          <a:p>
            <a:pPr marL="2661920" marR="5516245" indent="-332105">
              <a:lnSpc>
                <a:spcPts val="3840"/>
              </a:lnSpc>
              <a:spcBef>
                <a:spcPts val="200"/>
              </a:spcBef>
              <a:buSzPct val="96969"/>
              <a:buAutoNum type="arabicPeriod"/>
              <a:tabLst>
                <a:tab pos="2732405" algn="l"/>
              </a:tabLst>
            </a:pPr>
            <a:r>
              <a:rPr dirty="0" sz="3300" spc="-50">
                <a:latin typeface="Calibri"/>
                <a:cs typeface="Calibri"/>
              </a:rPr>
              <a:t>Data</a:t>
            </a:r>
            <a:r>
              <a:rPr dirty="0" sz="3300" spc="-125">
                <a:latin typeface="Calibri"/>
                <a:cs typeface="Calibri"/>
              </a:rPr>
              <a:t> </a:t>
            </a:r>
            <a:r>
              <a:rPr dirty="0" sz="3300" spc="-105">
                <a:latin typeface="Calibri"/>
                <a:cs typeface="Calibri"/>
              </a:rPr>
              <a:t>Collection </a:t>
            </a:r>
            <a:r>
              <a:rPr dirty="0" sz="3300" spc="-105">
                <a:latin typeface="Calibri"/>
                <a:cs typeface="Calibri"/>
              </a:rPr>
              <a:t>	</a:t>
            </a:r>
            <a:r>
              <a:rPr dirty="0" sz="3300" spc="-20">
                <a:latin typeface="Calibri"/>
                <a:cs typeface="Calibri"/>
              </a:rPr>
              <a:t>Introduction</a:t>
            </a:r>
            <a:endParaRPr sz="3300">
              <a:latin typeface="Calibri"/>
              <a:cs typeface="Calibri"/>
            </a:endParaRPr>
          </a:p>
          <a:p>
            <a:pPr marL="2216785" indent="-322580">
              <a:lnSpc>
                <a:spcPts val="3710"/>
              </a:lnSpc>
              <a:buSzPct val="96875"/>
              <a:buAutoNum type="arabicPeriod"/>
              <a:tabLst>
                <a:tab pos="2216785" algn="l"/>
              </a:tabLst>
            </a:pPr>
            <a:r>
              <a:rPr dirty="0" sz="3200">
                <a:latin typeface="Calibri"/>
                <a:cs typeface="Calibri"/>
              </a:rPr>
              <a:t>NLP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Implementation</a:t>
            </a:r>
            <a:endParaRPr sz="3200">
              <a:latin typeface="Calibri"/>
              <a:cs typeface="Calibri"/>
            </a:endParaRPr>
          </a:p>
          <a:p>
            <a:pPr marL="2256790" indent="-327025">
              <a:lnSpc>
                <a:spcPts val="3845"/>
              </a:lnSpc>
              <a:buSzPct val="96923"/>
              <a:buAutoNum type="arabicPeriod"/>
              <a:tabLst>
                <a:tab pos="2256790" algn="l"/>
              </a:tabLst>
            </a:pPr>
            <a:r>
              <a:rPr dirty="0" sz="3250" spc="-50">
                <a:latin typeface="Calibri"/>
                <a:cs typeface="Calibri"/>
              </a:rPr>
              <a:t>Sentiment</a:t>
            </a:r>
            <a:r>
              <a:rPr dirty="0" sz="3250" spc="-70">
                <a:latin typeface="Calibri"/>
                <a:cs typeface="Calibri"/>
              </a:rPr>
              <a:t> </a:t>
            </a:r>
            <a:r>
              <a:rPr dirty="0" sz="3250" spc="-10">
                <a:latin typeface="Calibri"/>
                <a:cs typeface="Calibri"/>
              </a:rPr>
              <a:t>Analysis.</a:t>
            </a:r>
            <a:endParaRPr sz="3250">
              <a:latin typeface="Calibri"/>
              <a:cs typeface="Calibri"/>
            </a:endParaRPr>
          </a:p>
          <a:p>
            <a:pPr marL="672465" indent="-332105">
              <a:lnSpc>
                <a:spcPts val="3895"/>
              </a:lnSpc>
              <a:buSzPct val="96969"/>
              <a:buAutoNum type="arabicPeriod"/>
              <a:tabLst>
                <a:tab pos="672465" algn="l"/>
              </a:tabLst>
            </a:pPr>
            <a:r>
              <a:rPr dirty="0" sz="3300" spc="-80">
                <a:latin typeface="Calibri"/>
                <a:cs typeface="Calibri"/>
              </a:rPr>
              <a:t>Recommendation</a:t>
            </a:r>
            <a:r>
              <a:rPr dirty="0" sz="3300" spc="-165">
                <a:latin typeface="Calibri"/>
                <a:cs typeface="Calibri"/>
              </a:rPr>
              <a:t> </a:t>
            </a:r>
            <a:r>
              <a:rPr dirty="0" sz="3300" spc="-55">
                <a:latin typeface="Calibri"/>
                <a:cs typeface="Calibri"/>
              </a:rPr>
              <a:t>System</a:t>
            </a:r>
            <a:r>
              <a:rPr dirty="0" sz="3300">
                <a:latin typeface="Calibri"/>
                <a:cs typeface="Calibri"/>
              </a:rPr>
              <a:t> </a:t>
            </a:r>
            <a:r>
              <a:rPr dirty="0" sz="3300" spc="-35">
                <a:latin typeface="Calibri"/>
                <a:cs typeface="Calibri"/>
              </a:rPr>
              <a:t>Development</a:t>
            </a:r>
            <a:endParaRPr sz="3300">
              <a:latin typeface="Calibri"/>
              <a:cs typeface="Calibri"/>
            </a:endParaRPr>
          </a:p>
          <a:p>
            <a:pPr marL="2676525" indent="-321945">
              <a:lnSpc>
                <a:spcPts val="3829"/>
              </a:lnSpc>
              <a:buSzPct val="96875"/>
              <a:buAutoNum type="arabicPeriod"/>
              <a:tabLst>
                <a:tab pos="2676525" algn="l"/>
              </a:tabLst>
            </a:pPr>
            <a:r>
              <a:rPr dirty="0" sz="3200" spc="-35">
                <a:latin typeface="Calibri"/>
                <a:cs typeface="Calibri"/>
              </a:rPr>
              <a:t>System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Testing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4784" y="5984499"/>
            <a:ext cx="3633215" cy="4302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8671" y="5350702"/>
            <a:ext cx="3151631" cy="1157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2958" y="1264287"/>
            <a:ext cx="7007859" cy="1206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750" spc="-65"/>
              <a:t>Research</a:t>
            </a:r>
            <a:r>
              <a:rPr dirty="0" sz="7750" spc="-300"/>
              <a:t> </a:t>
            </a:r>
            <a:r>
              <a:rPr dirty="0" sz="7750" spc="-190"/>
              <a:t>Probiem</a:t>
            </a:r>
            <a:endParaRPr sz="7750"/>
          </a:p>
        </p:txBody>
      </p:sp>
      <p:sp>
        <p:nvSpPr>
          <p:cNvPr id="5" name="object 5" descr=""/>
          <p:cNvSpPr txBox="1"/>
          <p:nvPr/>
        </p:nvSpPr>
        <p:spPr>
          <a:xfrm>
            <a:off x="2476729" y="3616138"/>
            <a:ext cx="12555220" cy="3813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2555">
              <a:lnSpc>
                <a:spcPct val="100000"/>
              </a:lnSpc>
              <a:spcBef>
                <a:spcPts val="95"/>
              </a:spcBef>
            </a:pPr>
            <a:r>
              <a:rPr dirty="0" sz="4850" spc="145">
                <a:solidFill>
                  <a:srgbClr val="727272"/>
                </a:solidFill>
                <a:latin typeface="Calibri"/>
                <a:cs typeface="Calibri"/>
              </a:rPr>
              <a:t>How</a:t>
            </a:r>
            <a:r>
              <a:rPr dirty="0" sz="4850" spc="8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850" spc="200">
                <a:solidFill>
                  <a:srgbClr val="727272"/>
                </a:solidFill>
                <a:latin typeface="Calibri"/>
                <a:cs typeface="Calibri"/>
              </a:rPr>
              <a:t>can</a:t>
            </a:r>
            <a:r>
              <a:rPr dirty="0" sz="4850" spc="3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850" spc="170">
                <a:solidFill>
                  <a:srgbClr val="6E6E6E"/>
                </a:solidFill>
                <a:latin typeface="Calibri"/>
                <a:cs typeface="Calibri"/>
              </a:rPr>
              <a:t>we</a:t>
            </a:r>
            <a:r>
              <a:rPr dirty="0" sz="4850" spc="2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850" spc="105">
                <a:solidFill>
                  <a:srgbClr val="707070"/>
                </a:solidFill>
                <a:latin typeface="Calibri"/>
                <a:cs typeface="Calibri"/>
              </a:rPr>
              <a:t>develop</a:t>
            </a:r>
            <a:r>
              <a:rPr dirty="0" sz="4850" spc="30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850" spc="114">
                <a:solidFill>
                  <a:srgbClr val="727272"/>
                </a:solidFill>
                <a:latin typeface="Calibri"/>
                <a:cs typeface="Calibri"/>
              </a:rPr>
              <a:t>a</a:t>
            </a:r>
            <a:r>
              <a:rPr dirty="0" sz="4850" spc="17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850" spc="180">
                <a:solidFill>
                  <a:srgbClr val="696969"/>
                </a:solidFill>
                <a:latin typeface="Calibri"/>
                <a:cs typeface="Calibri"/>
              </a:rPr>
              <a:t>system</a:t>
            </a:r>
            <a:r>
              <a:rPr dirty="0" sz="4850" spc="26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4850" spc="195">
                <a:solidFill>
                  <a:srgbClr val="6B6B6B"/>
                </a:solidFill>
                <a:latin typeface="Calibri"/>
                <a:cs typeface="Calibri"/>
              </a:rPr>
              <a:t>that</a:t>
            </a:r>
            <a:r>
              <a:rPr dirty="0" sz="4850" spc="13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4850" spc="165">
                <a:solidFill>
                  <a:srgbClr val="727272"/>
                </a:solidFill>
                <a:latin typeface="Calibri"/>
                <a:cs typeface="Calibri"/>
              </a:rPr>
              <a:t>accurately</a:t>
            </a:r>
            <a:endParaRPr sz="4850">
              <a:latin typeface="Calibri"/>
              <a:cs typeface="Calibri"/>
            </a:endParaRPr>
          </a:p>
          <a:p>
            <a:pPr algn="ctr" marL="12700" marR="1109980" indent="22860">
              <a:lnSpc>
                <a:spcPts val="6000"/>
              </a:lnSpc>
              <a:spcBef>
                <a:spcPts val="204"/>
              </a:spcBef>
            </a:pPr>
            <a:r>
              <a:rPr dirty="0" sz="5000" spc="100">
                <a:solidFill>
                  <a:srgbClr val="727272"/>
                </a:solidFill>
                <a:latin typeface="Calibri"/>
                <a:cs typeface="Calibri"/>
              </a:rPr>
              <a:t>recommends</a:t>
            </a:r>
            <a:r>
              <a:rPr dirty="0" sz="5000" spc="29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5000" spc="65">
                <a:solidFill>
                  <a:srgbClr val="707070"/>
                </a:solidFill>
                <a:latin typeface="Calibri"/>
                <a:cs typeface="Calibri"/>
              </a:rPr>
              <a:t>automobile</a:t>
            </a:r>
            <a:r>
              <a:rPr dirty="0" sz="5000" spc="42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5000" spc="160">
                <a:solidFill>
                  <a:srgbClr val="6B6B6B"/>
                </a:solidFill>
                <a:latin typeface="Calibri"/>
                <a:cs typeface="Calibri"/>
              </a:rPr>
              <a:t>parts</a:t>
            </a:r>
            <a:r>
              <a:rPr dirty="0" sz="5000" spc="9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5000" spc="90">
                <a:solidFill>
                  <a:srgbClr val="707070"/>
                </a:solidFill>
                <a:latin typeface="Calibri"/>
                <a:cs typeface="Calibri"/>
              </a:rPr>
              <a:t>based</a:t>
            </a:r>
            <a:r>
              <a:rPr dirty="0" sz="5000" spc="14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5000" spc="75">
                <a:solidFill>
                  <a:srgbClr val="727272"/>
                </a:solidFill>
                <a:latin typeface="Calibri"/>
                <a:cs typeface="Calibri"/>
              </a:rPr>
              <a:t>on </a:t>
            </a:r>
            <a:r>
              <a:rPr dirty="0" sz="4900" spc="150">
                <a:solidFill>
                  <a:srgbClr val="6E6E6E"/>
                </a:solidFill>
                <a:latin typeface="Calibri"/>
                <a:cs typeface="Calibri"/>
              </a:rPr>
              <a:t>individual</a:t>
            </a:r>
            <a:r>
              <a:rPr dirty="0" sz="4900" spc="34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900" spc="100">
                <a:solidFill>
                  <a:srgbClr val="707070"/>
                </a:solidFill>
                <a:latin typeface="Calibri"/>
                <a:cs typeface="Calibri"/>
              </a:rPr>
              <a:t>preferences</a:t>
            </a:r>
            <a:r>
              <a:rPr dirty="0" sz="4900" spc="42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900" spc="170">
                <a:solidFill>
                  <a:srgbClr val="727272"/>
                </a:solidFill>
                <a:latin typeface="Calibri"/>
                <a:cs typeface="Calibri"/>
              </a:rPr>
              <a:t>and</a:t>
            </a:r>
            <a:r>
              <a:rPr dirty="0" sz="4900" spc="7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900" spc="125">
                <a:solidFill>
                  <a:srgbClr val="6B6B6B"/>
                </a:solidFill>
                <a:latin typeface="Calibri"/>
                <a:cs typeface="Calibri"/>
              </a:rPr>
              <a:t>experiences</a:t>
            </a:r>
            <a:r>
              <a:rPr dirty="0" sz="4900" spc="28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4900" spc="114">
                <a:solidFill>
                  <a:srgbClr val="727272"/>
                </a:solidFill>
                <a:latin typeface="Calibri"/>
                <a:cs typeface="Calibri"/>
              </a:rPr>
              <a:t>as </a:t>
            </a:r>
            <a:r>
              <a:rPr dirty="0" sz="4950" spc="130">
                <a:solidFill>
                  <a:srgbClr val="6E6E6E"/>
                </a:solidFill>
                <a:latin typeface="Calibri"/>
                <a:cs typeface="Calibri"/>
              </a:rPr>
              <a:t>captured</a:t>
            </a:r>
            <a:r>
              <a:rPr dirty="0" sz="4950" spc="30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950" spc="130">
                <a:solidFill>
                  <a:srgbClr val="6D6D6D"/>
                </a:solidFill>
                <a:latin typeface="Calibri"/>
                <a:cs typeface="Calibri"/>
              </a:rPr>
              <a:t>through</a:t>
            </a:r>
            <a:r>
              <a:rPr dirty="0" sz="4950" spc="31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4950" spc="110">
                <a:solidFill>
                  <a:srgbClr val="6E6E6E"/>
                </a:solidFill>
                <a:latin typeface="Calibri"/>
                <a:cs typeface="Calibri"/>
              </a:rPr>
              <a:t>customer</a:t>
            </a:r>
            <a:r>
              <a:rPr dirty="0" sz="4950" spc="47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950" spc="105">
                <a:solidFill>
                  <a:srgbClr val="707070"/>
                </a:solidFill>
                <a:latin typeface="Calibri"/>
                <a:cs typeface="Calibri"/>
              </a:rPr>
              <a:t>reviews</a:t>
            </a:r>
            <a:r>
              <a:rPr dirty="0" sz="4950" spc="14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950" spc="120">
                <a:solidFill>
                  <a:srgbClr val="727272"/>
                </a:solidFill>
                <a:latin typeface="Calibri"/>
                <a:cs typeface="Calibri"/>
              </a:rPr>
              <a:t>and</a:t>
            </a:r>
            <a:endParaRPr sz="4950">
              <a:latin typeface="Calibri"/>
              <a:cs typeface="Calibri"/>
            </a:endParaRPr>
          </a:p>
          <a:p>
            <a:pPr algn="ctr" marR="1096010">
              <a:lnSpc>
                <a:spcPts val="5800"/>
              </a:lnSpc>
            </a:pPr>
            <a:r>
              <a:rPr dirty="0" sz="4900" spc="75">
                <a:solidFill>
                  <a:srgbClr val="696969"/>
                </a:solidFill>
                <a:latin typeface="Calibri"/>
                <a:cs typeface="Calibri"/>
              </a:rPr>
              <a:t>feedback?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3675888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dirty="0" spc="-260"/>
              <a:t>Research</a:t>
            </a:r>
            <a:r>
              <a:rPr dirty="0" spc="470"/>
              <a:t> </a:t>
            </a:r>
            <a:r>
              <a:rPr dirty="0" spc="-195"/>
              <a:t>Problem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12171" y="2741113"/>
            <a:ext cx="11769090" cy="54127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7030" marR="147955" indent="-354330">
              <a:lnSpc>
                <a:spcPts val="3910"/>
              </a:lnSpc>
              <a:spcBef>
                <a:spcPts val="120"/>
              </a:spcBef>
              <a:buChar char="•"/>
              <a:tabLst>
                <a:tab pos="367030" algn="l"/>
                <a:tab pos="370840" algn="l"/>
              </a:tabLst>
            </a:pPr>
            <a:r>
              <a:rPr dirty="0" sz="315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3150" spc="110">
                <a:solidFill>
                  <a:srgbClr val="646464"/>
                </a:solidFill>
                <a:latin typeface="Calibri"/>
                <a:cs typeface="Calibri"/>
              </a:rPr>
              <a:t>How </a:t>
            </a:r>
            <a:r>
              <a:rPr dirty="0" sz="3150" spc="130">
                <a:solidFill>
                  <a:srgbClr val="696969"/>
                </a:solidFill>
                <a:latin typeface="Calibri"/>
                <a:cs typeface="Calibri"/>
              </a:rPr>
              <a:t>can</a:t>
            </a:r>
            <a:r>
              <a:rPr dirty="0" sz="3150" spc="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B6B6B"/>
                </a:solidFill>
                <a:latin typeface="Calibri"/>
                <a:cs typeface="Calibri"/>
              </a:rPr>
              <a:t>we</a:t>
            </a:r>
            <a:r>
              <a:rPr dirty="0" sz="3150" spc="3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96969"/>
                </a:solidFill>
                <a:latin typeface="Calibri"/>
                <a:cs typeface="Calibri"/>
              </a:rPr>
              <a:t>accurately</a:t>
            </a:r>
            <a:r>
              <a:rPr dirty="0" sz="3150" spc="29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50">
                <a:solidFill>
                  <a:srgbClr val="696969"/>
                </a:solidFill>
                <a:latin typeface="Calibri"/>
                <a:cs typeface="Calibri"/>
              </a:rPr>
              <a:t>track</a:t>
            </a:r>
            <a:r>
              <a:rPr dirty="0" sz="3150" spc="1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40">
                <a:solidFill>
                  <a:srgbClr val="6E6E6E"/>
                </a:solidFill>
                <a:latin typeface="Calibri"/>
                <a:cs typeface="Calibri"/>
              </a:rPr>
              <a:t>and</a:t>
            </a:r>
            <a:r>
              <a:rPr dirty="0" sz="3150" spc="9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50" spc="100">
                <a:solidFill>
                  <a:srgbClr val="696969"/>
                </a:solidFill>
                <a:latin typeface="Calibri"/>
                <a:cs typeface="Calibri"/>
              </a:rPr>
              <a:t>log</a:t>
            </a:r>
            <a:r>
              <a:rPr dirty="0" sz="3150" spc="2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20">
                <a:solidFill>
                  <a:srgbClr val="676767"/>
                </a:solidFill>
                <a:latin typeface="Calibri"/>
                <a:cs typeface="Calibri"/>
              </a:rPr>
              <a:t>the</a:t>
            </a:r>
            <a:r>
              <a:rPr dirty="0" sz="3150" spc="114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50" spc="125">
                <a:solidFill>
                  <a:srgbClr val="6B6B6B"/>
                </a:solidFill>
                <a:latin typeface="Calibri"/>
                <a:cs typeface="Calibri"/>
              </a:rPr>
              <a:t>total</a:t>
            </a:r>
            <a:r>
              <a:rPr dirty="0" sz="3150" spc="4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14">
                <a:solidFill>
                  <a:srgbClr val="666666"/>
                </a:solidFill>
                <a:latin typeface="Calibri"/>
                <a:cs typeface="Calibri"/>
              </a:rPr>
              <a:t>lifetime</a:t>
            </a:r>
            <a:r>
              <a:rPr dirty="0" sz="3150" spc="24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150" spc="130">
                <a:solidFill>
                  <a:srgbClr val="606060"/>
                </a:solidFill>
                <a:latin typeface="Calibri"/>
                <a:cs typeface="Calibri"/>
              </a:rPr>
              <a:t>travel</a:t>
            </a:r>
            <a:r>
              <a:rPr dirty="0" sz="3150" spc="10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150" spc="75">
                <a:solidFill>
                  <a:srgbClr val="696969"/>
                </a:solidFill>
                <a:latin typeface="Calibri"/>
                <a:cs typeface="Calibri"/>
              </a:rPr>
              <a:t>of </a:t>
            </a:r>
            <a:r>
              <a:rPr dirty="0" sz="3150" spc="120">
                <a:solidFill>
                  <a:srgbClr val="6B6B6B"/>
                </a:solidFill>
                <a:latin typeface="Calibri"/>
                <a:cs typeface="Calibri"/>
              </a:rPr>
              <a:t>vehicles</a:t>
            </a:r>
            <a:r>
              <a:rPr dirty="0" sz="3150" spc="12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40">
                <a:solidFill>
                  <a:srgbClr val="6B6B6B"/>
                </a:solidFill>
                <a:latin typeface="Calibri"/>
                <a:cs typeface="Calibri"/>
              </a:rPr>
              <a:t>using</a:t>
            </a:r>
            <a:r>
              <a:rPr dirty="0" sz="3150" spc="5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60">
                <a:solidFill>
                  <a:srgbClr val="696969"/>
                </a:solidFill>
                <a:latin typeface="Calibri"/>
                <a:cs typeface="Calibri"/>
              </a:rPr>
              <a:t>loT</a:t>
            </a:r>
            <a:r>
              <a:rPr dirty="0" sz="3150" spc="18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70">
                <a:solidFill>
                  <a:srgbClr val="696969"/>
                </a:solidFill>
                <a:latin typeface="Calibri"/>
                <a:cs typeface="Calibri"/>
              </a:rPr>
              <a:t>technology?</a:t>
            </a:r>
            <a:endParaRPr sz="3150">
              <a:latin typeface="Calibri"/>
              <a:cs typeface="Calibri"/>
            </a:endParaRPr>
          </a:p>
          <a:p>
            <a:pPr marL="367665" marR="97155" indent="-349885">
              <a:lnSpc>
                <a:spcPct val="102499"/>
              </a:lnSpc>
              <a:spcBef>
                <a:spcPts val="3290"/>
              </a:spcBef>
              <a:buChar char="•"/>
              <a:tabLst>
                <a:tab pos="367665" algn="l"/>
                <a:tab pos="370205" algn="l"/>
              </a:tabLst>
            </a:pPr>
            <a:r>
              <a:rPr dirty="0" sz="320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3200" spc="55">
                <a:solidFill>
                  <a:srgbClr val="6E6E6E"/>
                </a:solidFill>
                <a:latin typeface="Calibri"/>
                <a:cs typeface="Calibri"/>
              </a:rPr>
              <a:t>How</a:t>
            </a:r>
            <a:r>
              <a:rPr dirty="0" sz="3200" spc="12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96969"/>
                </a:solidFill>
                <a:latin typeface="Calibri"/>
                <a:cs typeface="Calibri"/>
              </a:rPr>
              <a:t>can</a:t>
            </a:r>
            <a:r>
              <a:rPr dirty="0" sz="3200" spc="7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76767"/>
                </a:solidFill>
                <a:latin typeface="Calibri"/>
                <a:cs typeface="Calibri"/>
              </a:rPr>
              <a:t>predictive</a:t>
            </a:r>
            <a:r>
              <a:rPr dirty="0" sz="3200" spc="229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76767"/>
                </a:solidFill>
                <a:latin typeface="Calibri"/>
                <a:cs typeface="Calibri"/>
              </a:rPr>
              <a:t>maintenance</a:t>
            </a:r>
            <a:r>
              <a:rPr dirty="0" sz="3200" spc="37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707070"/>
                </a:solidFill>
                <a:latin typeface="Calibri"/>
                <a:cs typeface="Calibri"/>
              </a:rPr>
              <a:t>be</a:t>
            </a:r>
            <a:r>
              <a:rPr dirty="0" sz="3200" spc="3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E6E6E"/>
                </a:solidFill>
                <a:latin typeface="Calibri"/>
                <a:cs typeface="Calibri"/>
              </a:rPr>
              <a:t>effectively</a:t>
            </a:r>
            <a:r>
              <a:rPr dirty="0" sz="3200" spc="28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96969"/>
                </a:solidFill>
                <a:latin typeface="Calibri"/>
                <a:cs typeface="Calibri"/>
              </a:rPr>
              <a:t>scheduled</a:t>
            </a:r>
            <a:r>
              <a:rPr dirty="0" sz="3200" spc="229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626262"/>
                </a:solidFill>
                <a:latin typeface="Calibri"/>
                <a:cs typeface="Calibri"/>
              </a:rPr>
              <a:t>using </a:t>
            </a:r>
            <a:r>
              <a:rPr dirty="0" sz="3200" spc="75">
                <a:solidFill>
                  <a:srgbClr val="666666"/>
                </a:solidFill>
                <a:latin typeface="Calibri"/>
                <a:cs typeface="Calibri"/>
              </a:rPr>
              <a:t>real-</a:t>
            </a:r>
            <a:r>
              <a:rPr dirty="0" sz="3200" spc="100">
                <a:solidFill>
                  <a:srgbClr val="666666"/>
                </a:solidFill>
                <a:latin typeface="Calibri"/>
                <a:cs typeface="Calibri"/>
              </a:rPr>
              <a:t>time</a:t>
            </a:r>
            <a:r>
              <a:rPr dirty="0" sz="3200" spc="20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D6D6D"/>
                </a:solidFill>
                <a:latin typeface="Calibri"/>
                <a:cs typeface="Calibri"/>
              </a:rPr>
              <a:t>sensor</a:t>
            </a:r>
            <a:r>
              <a:rPr dirty="0" sz="3200" spc="21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114">
                <a:solidFill>
                  <a:srgbClr val="646464"/>
                </a:solidFill>
                <a:latin typeface="Calibri"/>
                <a:cs typeface="Calibri"/>
              </a:rPr>
              <a:t>data</a:t>
            </a:r>
            <a:r>
              <a:rPr dirty="0" sz="3200" spc="5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3200" spc="8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B6B6B"/>
                </a:solidFill>
                <a:latin typeface="Calibri"/>
                <a:cs typeface="Calibri"/>
              </a:rPr>
              <a:t>time</a:t>
            </a:r>
            <a:r>
              <a:rPr dirty="0" sz="3200" spc="9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D6D6D"/>
                </a:solidFill>
                <a:latin typeface="Calibri"/>
                <a:cs typeface="Calibri"/>
              </a:rPr>
              <a:t>series</a:t>
            </a:r>
            <a:r>
              <a:rPr dirty="0" sz="3200" spc="10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96969"/>
                </a:solidFill>
                <a:latin typeface="Calibri"/>
                <a:cs typeface="Calibri"/>
              </a:rPr>
              <a:t>analysis?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Calibri"/>
              <a:buChar char="•"/>
            </a:pPr>
            <a:endParaRPr sz="320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buClr>
                <a:srgbClr val="727272"/>
              </a:buClr>
              <a:buChar char="•"/>
              <a:tabLst>
                <a:tab pos="370840" algn="l"/>
              </a:tabLst>
            </a:pPr>
            <a:r>
              <a:rPr dirty="0" sz="3150" spc="110">
                <a:solidFill>
                  <a:srgbClr val="6B6B6B"/>
                </a:solidFill>
                <a:latin typeface="Calibri"/>
                <a:cs typeface="Calibri"/>
              </a:rPr>
              <a:t>How</a:t>
            </a:r>
            <a:r>
              <a:rPr dirty="0" sz="3150" spc="10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30">
                <a:solidFill>
                  <a:srgbClr val="6B6B6B"/>
                </a:solidFill>
                <a:latin typeface="Calibri"/>
                <a:cs typeface="Calibri"/>
              </a:rPr>
              <a:t>can</a:t>
            </a:r>
            <a:r>
              <a:rPr dirty="0" sz="3150" spc="2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46464"/>
                </a:solidFill>
                <a:latin typeface="Calibri"/>
                <a:cs typeface="Calibri"/>
              </a:rPr>
              <a:t>we</a:t>
            </a:r>
            <a:r>
              <a:rPr dirty="0" sz="3150" spc="4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50" spc="105">
                <a:solidFill>
                  <a:srgbClr val="646464"/>
                </a:solidFill>
                <a:latin typeface="Calibri"/>
                <a:cs typeface="Calibri"/>
              </a:rPr>
              <a:t>provide</a:t>
            </a:r>
            <a:r>
              <a:rPr dirty="0" sz="3150" spc="17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50" spc="85">
                <a:solidFill>
                  <a:srgbClr val="646464"/>
                </a:solidFill>
                <a:latin typeface="Calibri"/>
                <a:cs typeface="Calibri"/>
              </a:rPr>
              <a:t>real-</a:t>
            </a:r>
            <a:r>
              <a:rPr dirty="0" sz="3150" spc="100">
                <a:solidFill>
                  <a:srgbClr val="646464"/>
                </a:solidFill>
                <a:latin typeface="Calibri"/>
                <a:cs typeface="Calibri"/>
              </a:rPr>
              <a:t>time,</a:t>
            </a:r>
            <a:r>
              <a:rPr dirty="0" sz="3150" spc="204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50" spc="114">
                <a:solidFill>
                  <a:srgbClr val="676767"/>
                </a:solidFill>
                <a:latin typeface="Calibri"/>
                <a:cs typeface="Calibri"/>
              </a:rPr>
              <a:t>personalized</a:t>
            </a:r>
            <a:r>
              <a:rPr dirty="0" sz="3150" spc="17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76767"/>
                </a:solidFill>
                <a:latin typeface="Calibri"/>
                <a:cs typeface="Calibri"/>
              </a:rPr>
              <a:t>vehicle</a:t>
            </a:r>
            <a:r>
              <a:rPr dirty="0" sz="3150" spc="18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50" spc="80">
                <a:solidFill>
                  <a:srgbClr val="6B6B6B"/>
                </a:solidFill>
                <a:latin typeface="Calibri"/>
                <a:cs typeface="Calibri"/>
              </a:rPr>
              <a:t>advice</a:t>
            </a:r>
            <a:endParaRPr sz="3150">
              <a:latin typeface="Calibri"/>
              <a:cs typeface="Calibri"/>
            </a:endParaRPr>
          </a:p>
          <a:p>
            <a:pPr marL="373380">
              <a:lnSpc>
                <a:spcPct val="100000"/>
              </a:lnSpc>
              <a:spcBef>
                <a:spcPts val="105"/>
              </a:spcBef>
            </a:pPr>
            <a:r>
              <a:rPr dirty="0" sz="3200" spc="85">
                <a:solidFill>
                  <a:srgbClr val="6B6B6B"/>
                </a:solidFill>
                <a:latin typeface="Calibri"/>
                <a:cs typeface="Calibri"/>
              </a:rPr>
              <a:t>through</a:t>
            </a:r>
            <a:r>
              <a:rPr dirty="0" sz="3200" spc="19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E6E6E"/>
                </a:solidFill>
                <a:latin typeface="Calibri"/>
                <a:cs typeface="Calibri"/>
              </a:rPr>
              <a:t>a</a:t>
            </a:r>
            <a:r>
              <a:rPr dirty="0" sz="3200" spc="10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676767"/>
                </a:solidFill>
                <a:latin typeface="Calibri"/>
                <a:cs typeface="Calibri"/>
              </a:rPr>
              <a:t>neural</a:t>
            </a:r>
            <a:r>
              <a:rPr dirty="0" sz="3200" spc="10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5B5B5B"/>
                </a:solidFill>
                <a:latin typeface="Calibri"/>
                <a:cs typeface="Calibri"/>
              </a:rPr>
              <a:t>network-</a:t>
            </a:r>
            <a:r>
              <a:rPr dirty="0" sz="3200" spc="85">
                <a:solidFill>
                  <a:srgbClr val="5B5B5B"/>
                </a:solidFill>
                <a:latin typeface="Calibri"/>
                <a:cs typeface="Calibri"/>
              </a:rPr>
              <a:t>based</a:t>
            </a:r>
            <a:r>
              <a:rPr dirty="0" sz="3200" spc="32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dirty="0" sz="3200" spc="40">
                <a:solidFill>
                  <a:srgbClr val="696969"/>
                </a:solidFill>
                <a:latin typeface="Calibri"/>
                <a:cs typeface="Calibri"/>
              </a:rPr>
              <a:t>chatbot?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Calibri"/>
              <a:cs typeface="Calibri"/>
            </a:endParaRPr>
          </a:p>
          <a:p>
            <a:pPr marL="367665" marR="5080" indent="-355600">
              <a:lnSpc>
                <a:spcPct val="101200"/>
              </a:lnSpc>
              <a:buChar char="•"/>
              <a:tabLst>
                <a:tab pos="367665" algn="l"/>
                <a:tab pos="370205" algn="l"/>
              </a:tabLst>
            </a:pPr>
            <a:r>
              <a:rPr dirty="0" sz="320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3200" spc="55">
                <a:solidFill>
                  <a:srgbClr val="707070"/>
                </a:solidFill>
                <a:latin typeface="Calibri"/>
                <a:cs typeface="Calibri"/>
              </a:rPr>
              <a:t>How</a:t>
            </a:r>
            <a:r>
              <a:rPr dirty="0" sz="3200" spc="12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B6B6B"/>
                </a:solidFill>
                <a:latin typeface="Calibri"/>
                <a:cs typeface="Calibri"/>
              </a:rPr>
              <a:t>can</a:t>
            </a:r>
            <a:r>
              <a:rPr dirty="0" sz="3200" spc="6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E6E6E"/>
                </a:solidFill>
                <a:latin typeface="Calibri"/>
                <a:cs typeface="Calibri"/>
              </a:rPr>
              <a:t>customer</a:t>
            </a:r>
            <a:r>
              <a:rPr dirty="0" sz="3200" spc="27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96969"/>
                </a:solidFill>
                <a:latin typeface="Calibri"/>
                <a:cs typeface="Calibri"/>
              </a:rPr>
              <a:t>reviews</a:t>
            </a:r>
            <a:r>
              <a:rPr dirty="0" sz="3200" spc="18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707070"/>
                </a:solidFill>
                <a:latin typeface="Calibri"/>
                <a:cs typeface="Calibri"/>
              </a:rPr>
              <a:t>be</a:t>
            </a:r>
            <a:r>
              <a:rPr dirty="0" sz="3200" spc="-2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96969"/>
                </a:solidFill>
                <a:latin typeface="Calibri"/>
                <a:cs typeface="Calibri"/>
              </a:rPr>
              <a:t>leveraged</a:t>
            </a:r>
            <a:r>
              <a:rPr dirty="0" sz="3200" spc="27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E6E6E"/>
                </a:solidFill>
                <a:latin typeface="Calibri"/>
                <a:cs typeface="Calibri"/>
              </a:rPr>
              <a:t>to</a:t>
            </a:r>
            <a:r>
              <a:rPr dirty="0" sz="3200" spc="4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D6D6D"/>
                </a:solidFill>
                <a:latin typeface="Calibri"/>
                <a:cs typeface="Calibri"/>
              </a:rPr>
              <a:t>provide</a:t>
            </a:r>
            <a:r>
              <a:rPr dirty="0" sz="3200" spc="18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D6D6D"/>
                </a:solidFill>
                <a:latin typeface="Calibri"/>
                <a:cs typeface="Calibri"/>
              </a:rPr>
              <a:t>personalized </a:t>
            </a:r>
            <a:r>
              <a:rPr dirty="0" sz="3200" spc="125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dirty="0" sz="3200" spc="-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96969"/>
                </a:solidFill>
                <a:latin typeface="Calibri"/>
                <a:cs typeface="Calibri"/>
              </a:rPr>
              <a:t>reliable</a:t>
            </a:r>
            <a:r>
              <a:rPr dirty="0" sz="3200" spc="18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6B6B6B"/>
                </a:solidFill>
                <a:latin typeface="Calibri"/>
                <a:cs typeface="Calibri"/>
              </a:rPr>
              <a:t>recommendations</a:t>
            </a:r>
            <a:r>
              <a:rPr dirty="0" sz="3200" spc="-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707070"/>
                </a:solidFill>
                <a:latin typeface="Calibri"/>
                <a:cs typeface="Calibri"/>
              </a:rPr>
              <a:t>for</a:t>
            </a:r>
            <a:r>
              <a:rPr dirty="0" sz="3200" spc="5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76767"/>
                </a:solidFill>
                <a:latin typeface="Calibri"/>
                <a:cs typeface="Calibri"/>
              </a:rPr>
              <a:t>automobile</a:t>
            </a:r>
            <a:r>
              <a:rPr dirty="0" sz="3200" spc="34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76767"/>
                </a:solidFill>
                <a:latin typeface="Calibri"/>
                <a:cs typeface="Calibri"/>
              </a:rPr>
              <a:t>parts?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3675888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0" y="4278124"/>
            <a:ext cx="3675888" cy="5911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41023" y="3278676"/>
            <a:ext cx="1560576" cy="5728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Sub-</a:t>
            </a:r>
            <a:r>
              <a:rPr dirty="0" spc="-155"/>
              <a:t>Objectives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265140" y="2149723"/>
            <a:ext cx="8768080" cy="59594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64490" marR="494030" indent="-351790">
              <a:lnSpc>
                <a:spcPct val="101200"/>
              </a:lnSpc>
              <a:spcBef>
                <a:spcPts val="50"/>
              </a:spcBef>
              <a:buClr>
                <a:srgbClr val="727272"/>
              </a:buClr>
              <a:buChar char="•"/>
              <a:tabLst>
                <a:tab pos="368300" algn="l"/>
              </a:tabLst>
            </a:pPr>
            <a:r>
              <a:rPr dirty="0" sz="3200" spc="80">
                <a:solidFill>
                  <a:srgbClr val="5D5D5D"/>
                </a:solidFill>
                <a:latin typeface="Calibri"/>
                <a:cs typeface="Calibri"/>
              </a:rPr>
              <a:t>Design</a:t>
            </a:r>
            <a:r>
              <a:rPr dirty="0" sz="3200" spc="105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3200" spc="3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76767"/>
                </a:solidFill>
                <a:latin typeface="Calibri"/>
                <a:cs typeface="Calibri"/>
              </a:rPr>
              <a:t>implement</a:t>
            </a:r>
            <a:r>
              <a:rPr dirty="0" sz="3200" spc="36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96969"/>
                </a:solidFill>
                <a:latin typeface="Calibri"/>
                <a:cs typeface="Calibri"/>
              </a:rPr>
              <a:t>the</a:t>
            </a:r>
            <a:r>
              <a:rPr dirty="0" sz="3200" spc="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46464"/>
                </a:solidFill>
                <a:latin typeface="Calibri"/>
                <a:cs typeface="Calibri"/>
              </a:rPr>
              <a:t>architecture</a:t>
            </a:r>
            <a:r>
              <a:rPr dirty="0" sz="3200" spc="28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55">
                <a:solidFill>
                  <a:srgbClr val="6D6D6D"/>
                </a:solidFill>
                <a:latin typeface="Calibri"/>
                <a:cs typeface="Calibri"/>
              </a:rPr>
              <a:t>for</a:t>
            </a:r>
            <a:r>
              <a:rPr dirty="0" sz="3200" spc="14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10">
                <a:solidFill>
                  <a:srgbClr val="727272"/>
                </a:solidFill>
                <a:latin typeface="Calibri"/>
                <a:cs typeface="Calibri"/>
              </a:rPr>
              <a:t>a </a:t>
            </a:r>
            <a:r>
              <a:rPr dirty="0" sz="3200" spc="1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3200" spc="105">
                <a:solidFill>
                  <a:srgbClr val="5B5B5B"/>
                </a:solidFill>
                <a:latin typeface="Calibri"/>
                <a:cs typeface="Calibri"/>
              </a:rPr>
              <a:t>neural</a:t>
            </a:r>
            <a:r>
              <a:rPr dirty="0" sz="3200" spc="6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595959"/>
                </a:solidFill>
                <a:latin typeface="Calibri"/>
                <a:cs typeface="Calibri"/>
              </a:rPr>
              <a:t>network-</a:t>
            </a:r>
            <a:r>
              <a:rPr dirty="0" sz="3200" spc="85">
                <a:solidFill>
                  <a:srgbClr val="595959"/>
                </a:solidFill>
                <a:latin typeface="Calibri"/>
                <a:cs typeface="Calibri"/>
              </a:rPr>
              <a:t>based</a:t>
            </a:r>
            <a:r>
              <a:rPr dirty="0" sz="3200" spc="33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06060"/>
                </a:solidFill>
                <a:latin typeface="Calibri"/>
                <a:cs typeface="Calibri"/>
              </a:rPr>
              <a:t>chatbot.</a:t>
            </a:r>
            <a:endParaRPr sz="3200">
              <a:latin typeface="Calibri"/>
              <a:cs typeface="Calibri"/>
            </a:endParaRPr>
          </a:p>
          <a:p>
            <a:pPr marL="371475" indent="-358775">
              <a:lnSpc>
                <a:spcPct val="100000"/>
              </a:lnSpc>
              <a:spcBef>
                <a:spcPts val="20"/>
              </a:spcBef>
              <a:buClr>
                <a:srgbClr val="727272"/>
              </a:buClr>
              <a:buChar char="•"/>
              <a:tabLst>
                <a:tab pos="371475" algn="l"/>
                <a:tab pos="7219315" algn="l"/>
              </a:tabLst>
            </a:pPr>
            <a:r>
              <a:rPr dirty="0" sz="3250" spc="60">
                <a:solidFill>
                  <a:srgbClr val="6B6B6B"/>
                </a:solidFill>
                <a:latin typeface="Calibri"/>
                <a:cs typeface="Calibri"/>
              </a:rPr>
              <a:t>Train</a:t>
            </a:r>
            <a:r>
              <a:rPr dirty="0" sz="3250" spc="15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50" spc="70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3250" spc="10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50" spc="50">
                <a:solidFill>
                  <a:srgbClr val="6D6D6D"/>
                </a:solidFill>
                <a:latin typeface="Calibri"/>
                <a:cs typeface="Calibri"/>
              </a:rPr>
              <a:t>chatbot</a:t>
            </a:r>
            <a:r>
              <a:rPr dirty="0" sz="3250" spc="19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6E6E6E"/>
                </a:solidFill>
                <a:latin typeface="Calibri"/>
                <a:cs typeface="Calibri"/>
              </a:rPr>
              <a:t>on</a:t>
            </a:r>
            <a:r>
              <a:rPr dirty="0" sz="3250" spc="6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6E6E6E"/>
                </a:solidFill>
                <a:latin typeface="Calibri"/>
                <a:cs typeface="Calibri"/>
              </a:rPr>
              <a:t>a</a:t>
            </a:r>
            <a:r>
              <a:rPr dirty="0" sz="3250" spc="8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676767"/>
                </a:solidFill>
                <a:latin typeface="Calibri"/>
                <a:cs typeface="Calibri"/>
              </a:rPr>
              <a:t>comprehensive</a:t>
            </a:r>
            <a:r>
              <a:rPr dirty="0" sz="325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3250" spc="55">
                <a:solidFill>
                  <a:srgbClr val="676767"/>
                </a:solidFill>
                <a:latin typeface="Calibri"/>
                <a:cs typeface="Calibri"/>
              </a:rPr>
              <a:t>dataset</a:t>
            </a:r>
            <a:endParaRPr sz="325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  <a:spcBef>
                <a:spcPts val="40"/>
              </a:spcBef>
            </a:pPr>
            <a:r>
              <a:rPr dirty="0" sz="3200" spc="90">
                <a:solidFill>
                  <a:srgbClr val="6E6E6E"/>
                </a:solidFill>
                <a:latin typeface="Calibri"/>
                <a:cs typeface="Calibri"/>
              </a:rPr>
              <a:t>of</a:t>
            </a:r>
            <a:r>
              <a:rPr dirty="0" sz="3200" spc="-7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5B5B5B"/>
                </a:solidFill>
                <a:latin typeface="Calibri"/>
                <a:cs typeface="Calibri"/>
              </a:rPr>
              <a:t>vehicle-</a:t>
            </a:r>
            <a:r>
              <a:rPr dirty="0" sz="3200" spc="100">
                <a:solidFill>
                  <a:srgbClr val="5B5B5B"/>
                </a:solidFill>
                <a:latin typeface="Calibri"/>
                <a:cs typeface="Calibri"/>
              </a:rPr>
              <a:t>related</a:t>
            </a:r>
            <a:r>
              <a:rPr dirty="0" sz="3200" spc="5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information,</a:t>
            </a:r>
            <a:r>
              <a:rPr dirty="0" sz="3200" spc="30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including</a:t>
            </a:r>
            <a:endParaRPr sz="320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  <a:spcBef>
                <a:spcPts val="120"/>
              </a:spcBef>
            </a:pPr>
            <a:r>
              <a:rPr dirty="0" sz="3150" spc="114">
                <a:solidFill>
                  <a:srgbClr val="6B6B6B"/>
                </a:solidFill>
                <a:latin typeface="Calibri"/>
                <a:cs typeface="Calibri"/>
              </a:rPr>
              <a:t>customer</a:t>
            </a:r>
            <a:r>
              <a:rPr dirty="0" sz="3150" spc="24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90">
                <a:solidFill>
                  <a:srgbClr val="696969"/>
                </a:solidFill>
                <a:latin typeface="Calibri"/>
                <a:cs typeface="Calibri"/>
              </a:rPr>
              <a:t>preferences</a:t>
            </a:r>
            <a:r>
              <a:rPr dirty="0" sz="3150" spc="36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40">
                <a:solidFill>
                  <a:srgbClr val="707070"/>
                </a:solidFill>
                <a:latin typeface="Calibri"/>
                <a:cs typeface="Calibri"/>
              </a:rPr>
              <a:t>and</a:t>
            </a:r>
            <a:r>
              <a:rPr dirty="0" sz="3150" spc="6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150" spc="85">
                <a:solidFill>
                  <a:srgbClr val="666666"/>
                </a:solidFill>
                <a:latin typeface="Calibri"/>
                <a:cs typeface="Calibri"/>
              </a:rPr>
              <a:t>scenarios.</a:t>
            </a:r>
            <a:endParaRPr sz="3150">
              <a:latin typeface="Calibri"/>
              <a:cs typeface="Calibri"/>
            </a:endParaRPr>
          </a:p>
          <a:p>
            <a:pPr marL="364490" marR="1431290" indent="-351790">
              <a:lnSpc>
                <a:spcPts val="3910"/>
              </a:lnSpc>
              <a:spcBef>
                <a:spcPts val="130"/>
              </a:spcBef>
              <a:buClr>
                <a:srgbClr val="727272"/>
              </a:buClr>
              <a:buChar char="•"/>
              <a:tabLst>
                <a:tab pos="368300" algn="l"/>
              </a:tabLst>
            </a:pPr>
            <a:r>
              <a:rPr dirty="0" sz="3200" spc="85">
                <a:solidFill>
                  <a:srgbClr val="676767"/>
                </a:solidFill>
                <a:latin typeface="Calibri"/>
                <a:cs typeface="Calibri"/>
              </a:rPr>
              <a:t>Integrate</a:t>
            </a:r>
            <a:r>
              <a:rPr dirty="0" sz="3200" spc="229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46464"/>
                </a:solidFill>
                <a:latin typeface="Calibri"/>
                <a:cs typeface="Calibri"/>
              </a:rPr>
              <a:t>the</a:t>
            </a:r>
            <a:r>
              <a:rPr dirty="0" sz="3200" spc="7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46464"/>
                </a:solidFill>
                <a:latin typeface="Calibri"/>
                <a:cs typeface="Calibri"/>
              </a:rPr>
              <a:t>chatbot</a:t>
            </a:r>
            <a:r>
              <a:rPr dirty="0" sz="3200" spc="26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5D5D5D"/>
                </a:solidFill>
                <a:latin typeface="Calibri"/>
                <a:cs typeface="Calibri"/>
              </a:rPr>
              <a:t>seamlessly</a:t>
            </a:r>
            <a:r>
              <a:rPr dirty="0" sz="3200" spc="204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B6B6B"/>
                </a:solidFill>
                <a:latin typeface="Calibri"/>
                <a:cs typeface="Calibri"/>
              </a:rPr>
              <a:t>into</a:t>
            </a:r>
            <a:r>
              <a:rPr dirty="0" sz="3200" spc="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D6D6D"/>
                </a:solidFill>
                <a:latin typeface="Calibri"/>
                <a:cs typeface="Calibri"/>
              </a:rPr>
              <a:t>a </a:t>
            </a:r>
            <a:r>
              <a:rPr dirty="0" sz="3200" spc="70">
                <a:solidFill>
                  <a:srgbClr val="6D6D6D"/>
                </a:solidFill>
                <a:latin typeface="Calibri"/>
                <a:cs typeface="Calibri"/>
              </a:rPr>
              <a:t>	</a:t>
            </a:r>
            <a:r>
              <a:rPr dirty="0" sz="3200" spc="60">
                <a:solidFill>
                  <a:srgbClr val="676767"/>
                </a:solidFill>
                <a:latin typeface="Calibri"/>
                <a:cs typeface="Calibri"/>
              </a:rPr>
              <a:t>personalized</a:t>
            </a:r>
            <a:r>
              <a:rPr dirty="0" sz="3200" spc="35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76767"/>
                </a:solidFill>
                <a:latin typeface="Calibri"/>
                <a:cs typeface="Calibri"/>
              </a:rPr>
              <a:t>vehicle</a:t>
            </a:r>
            <a:r>
              <a:rPr dirty="0" sz="3200" spc="15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advice</a:t>
            </a:r>
            <a:r>
              <a:rPr dirty="0" sz="3200" spc="14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26262"/>
                </a:solidFill>
                <a:latin typeface="Calibri"/>
                <a:cs typeface="Calibri"/>
              </a:rPr>
              <a:t>platform.</a:t>
            </a:r>
            <a:endParaRPr sz="3200">
              <a:latin typeface="Calibri"/>
              <a:cs typeface="Calibri"/>
            </a:endParaRPr>
          </a:p>
          <a:p>
            <a:pPr marL="373380" indent="-360680">
              <a:lnSpc>
                <a:spcPts val="3745"/>
              </a:lnSpc>
              <a:buClr>
                <a:srgbClr val="727272"/>
              </a:buClr>
              <a:buChar char="•"/>
              <a:tabLst>
                <a:tab pos="373380" algn="l"/>
              </a:tabLst>
            </a:pPr>
            <a:r>
              <a:rPr dirty="0" sz="3200" spc="80">
                <a:solidFill>
                  <a:srgbClr val="646464"/>
                </a:solidFill>
                <a:latin typeface="Calibri"/>
                <a:cs typeface="Calibri"/>
              </a:rPr>
              <a:t>Create</a:t>
            </a:r>
            <a:r>
              <a:rPr dirty="0" sz="3200" spc="12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140">
                <a:solidFill>
                  <a:srgbClr val="6B6B6B"/>
                </a:solidFill>
                <a:latin typeface="Calibri"/>
                <a:cs typeface="Calibri"/>
              </a:rPr>
              <a:t>an</a:t>
            </a:r>
            <a:r>
              <a:rPr dirty="0" sz="3200" spc="7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96969"/>
                </a:solidFill>
                <a:latin typeface="Calibri"/>
                <a:cs typeface="Calibri"/>
              </a:rPr>
              <a:t>intuitive,</a:t>
            </a:r>
            <a:r>
              <a:rPr dirty="0" sz="3200" spc="1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96969"/>
                </a:solidFill>
                <a:latin typeface="Calibri"/>
                <a:cs typeface="Calibri"/>
              </a:rPr>
              <a:t>user-</a:t>
            </a:r>
            <a:r>
              <a:rPr dirty="0" sz="3200" spc="80">
                <a:solidFill>
                  <a:srgbClr val="696969"/>
                </a:solidFill>
                <a:latin typeface="Calibri"/>
                <a:cs typeface="Calibri"/>
              </a:rPr>
              <a:t>friendly</a:t>
            </a:r>
            <a:r>
              <a:rPr dirty="0" sz="3200" spc="28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06060"/>
                </a:solidFill>
                <a:latin typeface="Calibri"/>
                <a:cs typeface="Calibri"/>
              </a:rPr>
              <a:t>interface</a:t>
            </a:r>
            <a:r>
              <a:rPr dirty="0" sz="3200" spc="18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200" spc="30">
                <a:solidFill>
                  <a:srgbClr val="696969"/>
                </a:solidFill>
                <a:latin typeface="Calibri"/>
                <a:cs typeface="Calibri"/>
              </a:rPr>
              <a:t>for</a:t>
            </a:r>
            <a:endParaRPr sz="3200">
              <a:latin typeface="Calibri"/>
              <a:cs typeface="Calibri"/>
            </a:endParaRPr>
          </a:p>
          <a:p>
            <a:pPr marL="370205">
              <a:lnSpc>
                <a:spcPct val="100000"/>
              </a:lnSpc>
              <a:spcBef>
                <a:spcPts val="70"/>
              </a:spcBef>
            </a:pPr>
            <a:r>
              <a:rPr dirty="0" sz="3200" spc="95">
                <a:solidFill>
                  <a:srgbClr val="676767"/>
                </a:solidFill>
                <a:latin typeface="Calibri"/>
                <a:cs typeface="Calibri"/>
              </a:rPr>
              <a:t>seamless</a:t>
            </a:r>
            <a:r>
              <a:rPr dirty="0" sz="3200" spc="2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E6E6E"/>
                </a:solidFill>
                <a:latin typeface="Calibri"/>
                <a:cs typeface="Calibri"/>
              </a:rPr>
              <a:t>interaction</a:t>
            </a:r>
            <a:r>
              <a:rPr dirty="0" sz="3200" spc="204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B6B6B"/>
                </a:solidFill>
                <a:latin typeface="Calibri"/>
                <a:cs typeface="Calibri"/>
              </a:rPr>
              <a:t>with</a:t>
            </a:r>
            <a:r>
              <a:rPr dirty="0" sz="3200" spc="15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E6E6E"/>
                </a:solidFill>
                <a:latin typeface="Calibri"/>
                <a:cs typeface="Calibri"/>
              </a:rPr>
              <a:t>the</a:t>
            </a:r>
            <a:r>
              <a:rPr dirty="0" sz="3200" spc="7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D6D6D"/>
                </a:solidFill>
                <a:latin typeface="Calibri"/>
                <a:cs typeface="Calibri"/>
              </a:rPr>
              <a:t>chatbot.</a:t>
            </a:r>
            <a:endParaRPr sz="3200">
              <a:latin typeface="Calibri"/>
              <a:cs typeface="Calibri"/>
            </a:endParaRPr>
          </a:p>
          <a:p>
            <a:pPr marL="368300" marR="5080" indent="-355600">
              <a:lnSpc>
                <a:spcPct val="101800"/>
              </a:lnSpc>
              <a:spcBef>
                <a:spcPts val="30"/>
              </a:spcBef>
              <a:buChar char="•"/>
              <a:tabLst>
                <a:tab pos="368300" algn="l"/>
                <a:tab pos="371475" algn="l"/>
              </a:tabLst>
            </a:pPr>
            <a:r>
              <a:rPr dirty="0" sz="3150">
                <a:solidFill>
                  <a:srgbClr val="727272"/>
                </a:solidFill>
                <a:latin typeface="Calibri"/>
                <a:cs typeface="Calibri"/>
              </a:rPr>
              <a:t>	</a:t>
            </a:r>
            <a:r>
              <a:rPr dirty="0" sz="3150" spc="114">
                <a:solidFill>
                  <a:srgbClr val="6B6B6B"/>
                </a:solidFill>
                <a:latin typeface="Calibri"/>
                <a:cs typeface="Calibri"/>
              </a:rPr>
              <a:t>Evaluate</a:t>
            </a:r>
            <a:r>
              <a:rPr dirty="0" sz="3150" spc="14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40">
                <a:solidFill>
                  <a:srgbClr val="6E6E6E"/>
                </a:solidFill>
                <a:latin typeface="Calibri"/>
                <a:cs typeface="Calibri"/>
              </a:rPr>
              <a:t>and</a:t>
            </a:r>
            <a:r>
              <a:rPr dirty="0" sz="3150" spc="10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50" spc="105">
                <a:solidFill>
                  <a:srgbClr val="6E6E6E"/>
                </a:solidFill>
                <a:latin typeface="Calibri"/>
                <a:cs typeface="Calibri"/>
              </a:rPr>
              <a:t>refine</a:t>
            </a:r>
            <a:r>
              <a:rPr dirty="0" sz="3150" spc="17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50" spc="120">
                <a:solidFill>
                  <a:srgbClr val="6E6E6E"/>
                </a:solidFill>
                <a:latin typeface="Calibri"/>
                <a:cs typeface="Calibri"/>
              </a:rPr>
              <a:t>the</a:t>
            </a:r>
            <a:r>
              <a:rPr dirty="0" sz="3150" spc="2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50" spc="120">
                <a:solidFill>
                  <a:srgbClr val="696969"/>
                </a:solidFill>
                <a:latin typeface="Calibri"/>
                <a:cs typeface="Calibri"/>
              </a:rPr>
              <a:t>chatbot</a:t>
            </a:r>
            <a:r>
              <a:rPr dirty="0" sz="3150" spc="22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50">
                <a:solidFill>
                  <a:srgbClr val="707070"/>
                </a:solidFill>
                <a:latin typeface="Calibri"/>
                <a:cs typeface="Calibri"/>
              </a:rPr>
              <a:t>to</a:t>
            </a:r>
            <a:r>
              <a:rPr dirty="0" sz="3150" spc="11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150" spc="114">
                <a:solidFill>
                  <a:srgbClr val="666666"/>
                </a:solidFill>
                <a:latin typeface="Calibri"/>
                <a:cs typeface="Calibri"/>
              </a:rPr>
              <a:t>improve</a:t>
            </a:r>
            <a:r>
              <a:rPr dirty="0" sz="3150" spc="16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150" spc="40">
                <a:solidFill>
                  <a:srgbClr val="6B6B6B"/>
                </a:solidFill>
                <a:latin typeface="Calibri"/>
                <a:cs typeface="Calibri"/>
              </a:rPr>
              <a:t>its </a:t>
            </a:r>
            <a:r>
              <a:rPr dirty="0" sz="3150" spc="100">
                <a:solidFill>
                  <a:srgbClr val="6B6B6B"/>
                </a:solidFill>
                <a:latin typeface="Calibri"/>
                <a:cs typeface="Calibri"/>
              </a:rPr>
              <a:t>accuracy,</a:t>
            </a:r>
            <a:r>
              <a:rPr dirty="0" sz="3150" spc="17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30">
                <a:solidFill>
                  <a:srgbClr val="646464"/>
                </a:solidFill>
                <a:latin typeface="Calibri"/>
                <a:cs typeface="Calibri"/>
              </a:rPr>
              <a:t>responsiveness,</a:t>
            </a:r>
            <a:r>
              <a:rPr dirty="0" sz="3150" spc="-5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50" spc="140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3150" spc="10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20">
                <a:solidFill>
                  <a:srgbClr val="6B6B6B"/>
                </a:solidFill>
                <a:latin typeface="Calibri"/>
                <a:cs typeface="Calibri"/>
              </a:rPr>
              <a:t>user </a:t>
            </a:r>
            <a:r>
              <a:rPr dirty="0" sz="3150" spc="105">
                <a:solidFill>
                  <a:srgbClr val="676767"/>
                </a:solidFill>
                <a:latin typeface="Calibri"/>
                <a:cs typeface="Calibri"/>
              </a:rPr>
              <a:t>satisfaction </a:t>
            </a:r>
            <a:r>
              <a:rPr dirty="0" sz="3250" spc="55">
                <a:solidFill>
                  <a:srgbClr val="676767"/>
                </a:solidFill>
                <a:latin typeface="Calibri"/>
                <a:cs typeface="Calibri"/>
              </a:rPr>
              <a:t>through</a:t>
            </a:r>
            <a:r>
              <a:rPr dirty="0" sz="3250" spc="14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50" spc="80">
                <a:solidFill>
                  <a:srgbClr val="696969"/>
                </a:solidFill>
                <a:latin typeface="Calibri"/>
                <a:cs typeface="Calibri"/>
              </a:rPr>
              <a:t>iterative</a:t>
            </a:r>
            <a:r>
              <a:rPr dirty="0" sz="3250" spc="2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5D5D5D"/>
                </a:solidFill>
                <a:latin typeface="Calibri"/>
                <a:cs typeface="Calibri"/>
              </a:rPr>
              <a:t>testing.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1135" y="7282562"/>
            <a:ext cx="505968" cy="4509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823" y="7282562"/>
            <a:ext cx="505968" cy="4570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4896" y="7282562"/>
            <a:ext cx="505968" cy="45097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4031" y="7282562"/>
            <a:ext cx="505968" cy="45097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8031" y="7282562"/>
            <a:ext cx="512064" cy="45097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54784" y="7063171"/>
            <a:ext cx="3633215" cy="322382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5039" y="6057629"/>
            <a:ext cx="457200" cy="45706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19728" y="6057629"/>
            <a:ext cx="457200" cy="45706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69279" y="6057629"/>
            <a:ext cx="457200" cy="45706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23759" y="6057629"/>
            <a:ext cx="457200" cy="45706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68511" y="6057629"/>
            <a:ext cx="457200" cy="45706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16479" y="4844884"/>
            <a:ext cx="505968" cy="44487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25039" y="3839342"/>
            <a:ext cx="457200" cy="45706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0208" y="4838790"/>
            <a:ext cx="457200" cy="45706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95344" y="3839342"/>
            <a:ext cx="505968" cy="45097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69279" y="4838790"/>
            <a:ext cx="457200" cy="45706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99759" y="3839342"/>
            <a:ext cx="457200" cy="45706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38416" y="4838790"/>
            <a:ext cx="457200" cy="45706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68895" y="3839342"/>
            <a:ext cx="457200" cy="45706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644128" y="4844884"/>
            <a:ext cx="505968" cy="444876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38031" y="3839342"/>
            <a:ext cx="457200" cy="45706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948671" y="4960674"/>
            <a:ext cx="707135" cy="444876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71631" y="4960674"/>
            <a:ext cx="719327" cy="43878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631168" y="4960674"/>
            <a:ext cx="822959" cy="444876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753600" y="4265936"/>
            <a:ext cx="1042416" cy="444876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375135" y="4265936"/>
            <a:ext cx="1810512" cy="44487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265407" y="2833800"/>
            <a:ext cx="420624" cy="207202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453871" y="2827707"/>
            <a:ext cx="3480815" cy="2797235"/>
          </a:xfrm>
          <a:prstGeom prst="rect">
            <a:avLst/>
          </a:prstGeom>
        </p:spPr>
      </p:pic>
      <p:grpSp>
        <p:nvGrpSpPr>
          <p:cNvPr id="30" name="object 30" descr=""/>
          <p:cNvGrpSpPr/>
          <p:nvPr/>
        </p:nvGrpSpPr>
        <p:grpSpPr>
          <a:xfrm>
            <a:off x="10649711" y="6484222"/>
            <a:ext cx="1670685" cy="213360"/>
            <a:chOff x="10649711" y="6484222"/>
            <a:chExt cx="1670685" cy="213360"/>
          </a:xfrm>
        </p:grpSpPr>
        <p:pic>
          <p:nvPicPr>
            <p:cNvPr id="31" name="object 3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22863" y="6484222"/>
              <a:ext cx="1597152" cy="21329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649711" y="6484222"/>
              <a:ext cx="1670303" cy="213296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227295" y="6173419"/>
            <a:ext cx="79248" cy="7313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605247" y="6411092"/>
            <a:ext cx="231648" cy="79224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143488" y="3041002"/>
            <a:ext cx="664464" cy="658173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220979" y="2740864"/>
            <a:ext cx="1347470" cy="670560"/>
          </a:xfrm>
          <a:prstGeom prst="rect">
            <a:avLst/>
          </a:prstGeom>
          <a:ln w="9143">
            <a:solidFill>
              <a:srgbClr val="706B2F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115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dirty="0" sz="1150" spc="-50">
                <a:solidFill>
                  <a:srgbClr val="214200"/>
                </a:solidFill>
                <a:latin typeface="Arial MT"/>
                <a:cs typeface="Arial MT"/>
              </a:rPr>
              <a:t>Application</a:t>
            </a:r>
            <a:r>
              <a:rPr dirty="0" sz="1150" spc="-15">
                <a:solidFill>
                  <a:srgbClr val="214200"/>
                </a:solidFill>
                <a:latin typeface="Arial MT"/>
                <a:cs typeface="Arial MT"/>
              </a:rPr>
              <a:t> </a:t>
            </a:r>
            <a:r>
              <a:rPr dirty="0" sz="1150" spc="-25">
                <a:solidFill>
                  <a:srgbClr val="6E3800"/>
                </a:solidFill>
                <a:latin typeface="Arial MT"/>
                <a:cs typeface="Arial MT"/>
              </a:rPr>
              <a:t>REF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20979" y="3734217"/>
            <a:ext cx="1347470" cy="676910"/>
          </a:xfrm>
          <a:prstGeom prst="rect">
            <a:avLst/>
          </a:prstGeom>
          <a:ln w="9143">
            <a:solidFill>
              <a:srgbClr val="5B5B23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algn="ctr" marR="22225">
              <a:lnSpc>
                <a:spcPts val="1350"/>
              </a:lnSpc>
              <a:spcBef>
                <a:spcPts val="1090"/>
              </a:spcBef>
            </a:pPr>
            <a:r>
              <a:rPr dirty="0" sz="1250" spc="-135">
                <a:solidFill>
                  <a:srgbClr val="464200"/>
                </a:solidFill>
                <a:latin typeface="Arial MT"/>
                <a:cs typeface="Arial MT"/>
              </a:rPr>
              <a:t>Research</a:t>
            </a:r>
            <a:r>
              <a:rPr dirty="0" sz="1250" spc="95">
                <a:solidFill>
                  <a:srgbClr val="464200"/>
                </a:solidFill>
                <a:latin typeface="Arial MT"/>
                <a:cs typeface="Arial MT"/>
              </a:rPr>
              <a:t> </a:t>
            </a:r>
            <a:r>
              <a:rPr dirty="0" sz="1250" spc="-50">
                <a:solidFill>
                  <a:srgbClr val="827708"/>
                </a:solidFill>
                <a:latin typeface="Arial MT"/>
                <a:cs typeface="Arial MT"/>
              </a:rPr>
              <a:t>1</a:t>
            </a:r>
            <a:endParaRPr sz="1250">
              <a:latin typeface="Arial MT"/>
              <a:cs typeface="Arial MT"/>
            </a:endParaRPr>
          </a:p>
          <a:p>
            <a:pPr algn="ctr">
              <a:lnSpc>
                <a:spcPts val="1350"/>
              </a:lnSpc>
            </a:pPr>
            <a:r>
              <a:rPr dirty="0" sz="1250" spc="-10">
                <a:solidFill>
                  <a:srgbClr val="857500"/>
                </a:solidFill>
                <a:latin typeface="Arial MT"/>
                <a:cs typeface="Arial MT"/>
              </a:rPr>
              <a:t>(2021)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20979" y="4849455"/>
            <a:ext cx="1347470" cy="670560"/>
          </a:xfrm>
          <a:prstGeom prst="rect">
            <a:avLst/>
          </a:prstGeom>
          <a:ln w="9143">
            <a:solidFill>
              <a:srgbClr val="6B6B2F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algn="ctr" marR="31115">
              <a:lnSpc>
                <a:spcPts val="1255"/>
              </a:lnSpc>
              <a:spcBef>
                <a:spcPts val="1140"/>
              </a:spcBef>
            </a:pPr>
            <a:r>
              <a:rPr dirty="0" sz="1100" spc="-35">
                <a:solidFill>
                  <a:srgbClr val="3B4900"/>
                </a:solidFill>
                <a:latin typeface="Arial MT"/>
                <a:cs typeface="Arial MT"/>
              </a:rPr>
              <a:t>Research</a:t>
            </a:r>
            <a:r>
              <a:rPr dirty="0" sz="1100" spc="-15">
                <a:solidFill>
                  <a:srgbClr val="3B4900"/>
                </a:solidFill>
                <a:latin typeface="Arial MT"/>
                <a:cs typeface="Arial MT"/>
              </a:rPr>
              <a:t> </a:t>
            </a:r>
            <a:r>
              <a:rPr dirty="0" sz="1100" spc="-50">
                <a:solidFill>
                  <a:srgbClr val="2A1A00"/>
                </a:solidFill>
                <a:latin typeface="Arial MT"/>
                <a:cs typeface="Arial MT"/>
              </a:rPr>
              <a:t>2</a:t>
            </a:r>
            <a:endParaRPr sz="1100">
              <a:latin typeface="Arial MT"/>
              <a:cs typeface="Arial MT"/>
            </a:endParaRPr>
          </a:p>
          <a:p>
            <a:pPr algn="ctr" marL="1270">
              <a:lnSpc>
                <a:spcPts val="1435"/>
              </a:lnSpc>
            </a:pPr>
            <a:r>
              <a:rPr dirty="0" sz="1250" spc="-10">
                <a:solidFill>
                  <a:srgbClr val="B3B103"/>
                </a:solidFill>
                <a:latin typeface="Times New Roman"/>
                <a:cs typeface="Times New Roman"/>
              </a:rPr>
              <a:t>(2020)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27075" y="5958598"/>
            <a:ext cx="1341120" cy="676910"/>
          </a:xfrm>
          <a:prstGeom prst="rect">
            <a:avLst/>
          </a:prstGeom>
          <a:ln w="9143">
            <a:solidFill>
              <a:srgbClr val="74742F"/>
            </a:solidFill>
          </a:ln>
        </p:spPr>
        <p:txBody>
          <a:bodyPr wrap="square" lIns="0" tIns="151130" rIns="0" bIns="0" rtlCol="0" vert="horz">
            <a:spAutoFit/>
          </a:bodyPr>
          <a:lstStyle/>
          <a:p>
            <a:pPr algn="ctr">
              <a:lnSpc>
                <a:spcPts val="1250"/>
              </a:lnSpc>
              <a:spcBef>
                <a:spcPts val="1190"/>
              </a:spcBef>
            </a:pPr>
            <a:r>
              <a:rPr dirty="0" sz="1150">
                <a:solidFill>
                  <a:srgbClr val="667E00"/>
                </a:solidFill>
                <a:latin typeface="Calibri"/>
                <a:cs typeface="Calibri"/>
              </a:rPr>
              <a:t>Research</a:t>
            </a:r>
            <a:r>
              <a:rPr dirty="0" sz="1150" spc="195">
                <a:solidFill>
                  <a:srgbClr val="667E00"/>
                </a:solidFill>
                <a:latin typeface="Calibri"/>
                <a:cs typeface="Calibri"/>
              </a:rPr>
              <a:t> </a:t>
            </a:r>
            <a:r>
              <a:rPr dirty="0" sz="1150" spc="-50">
                <a:solidFill>
                  <a:srgbClr val="423600"/>
                </a:solidFill>
                <a:latin typeface="Calibri"/>
                <a:cs typeface="Calibri"/>
              </a:rPr>
              <a:t>3</a:t>
            </a:r>
            <a:endParaRPr sz="115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dirty="0" sz="1250" spc="-10">
                <a:solidFill>
                  <a:srgbClr val="857403"/>
                </a:solidFill>
                <a:latin typeface="Calibri"/>
                <a:cs typeface="Calibri"/>
              </a:rPr>
              <a:t>(2018)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20979" y="7177436"/>
            <a:ext cx="1347470" cy="676910"/>
          </a:xfrm>
          <a:prstGeom prst="rect">
            <a:avLst/>
          </a:prstGeom>
          <a:ln w="9143">
            <a:solidFill>
              <a:srgbClr val="707028"/>
            </a:solidFill>
          </a:ln>
        </p:spPr>
        <p:txBody>
          <a:bodyPr wrap="square" lIns="0" tIns="165100" rIns="0" bIns="0" rtlCol="0" vert="horz">
            <a:spAutoFit/>
          </a:bodyPr>
          <a:lstStyle/>
          <a:p>
            <a:pPr marL="454659" marR="401320" indent="-84455">
              <a:lnSpc>
                <a:spcPts val="1300"/>
              </a:lnSpc>
              <a:spcBef>
                <a:spcPts val="1300"/>
              </a:spcBef>
            </a:pPr>
            <a:r>
              <a:rPr dirty="0" sz="1200" spc="-90">
                <a:solidFill>
                  <a:srgbClr val="5E4D00"/>
                </a:solidFill>
                <a:latin typeface="Arial MT"/>
                <a:cs typeface="Arial MT"/>
              </a:rPr>
              <a:t>Proposed </a:t>
            </a:r>
            <a:r>
              <a:rPr dirty="0" sz="1200" spc="-45">
                <a:solidFill>
                  <a:srgbClr val="524400"/>
                </a:solidFill>
                <a:latin typeface="Arial MT"/>
                <a:cs typeface="Arial MT"/>
              </a:rPr>
              <a:t>System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190724" y="-88115"/>
            <a:ext cx="5314315" cy="10998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50" spc="-420">
                <a:latin typeface="Arial MT"/>
                <a:cs typeface="Arial MT"/>
              </a:rPr>
              <a:t>Research</a:t>
            </a:r>
            <a:r>
              <a:rPr dirty="0" sz="7050" spc="535">
                <a:latin typeface="Arial MT"/>
                <a:cs typeface="Arial MT"/>
              </a:rPr>
              <a:t> </a:t>
            </a:r>
            <a:r>
              <a:rPr dirty="0" sz="7050" spc="-520">
                <a:latin typeface="Arial MT"/>
                <a:cs typeface="Arial MT"/>
              </a:rPr>
              <a:t>Gap</a:t>
            </a:r>
            <a:endParaRPr sz="705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891283" y="2740864"/>
            <a:ext cx="1341120" cy="670560"/>
          </a:xfrm>
          <a:prstGeom prst="rect">
            <a:avLst/>
          </a:prstGeom>
          <a:ln w="9144">
            <a:solidFill>
              <a:srgbClr val="80801C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300990" marR="138430" indent="-164465">
              <a:lnSpc>
                <a:spcPts val="1220"/>
              </a:lnSpc>
            </a:pPr>
            <a:r>
              <a:rPr dirty="0" sz="1150" spc="-60">
                <a:solidFill>
                  <a:srgbClr val="7E6000"/>
                </a:solidFill>
                <a:latin typeface="Arial MT"/>
                <a:cs typeface="Arial MT"/>
              </a:rPr>
              <a:t>IoT</a:t>
            </a:r>
            <a:r>
              <a:rPr dirty="0" sz="1150" spc="-25">
                <a:solidFill>
                  <a:srgbClr val="7E6000"/>
                </a:solidFill>
                <a:latin typeface="Arial MT"/>
                <a:cs typeface="Arial MT"/>
              </a:rPr>
              <a:t> </a:t>
            </a:r>
            <a:r>
              <a:rPr dirty="0" sz="1150" spc="-55">
                <a:solidFill>
                  <a:srgbClr val="644900"/>
                </a:solidFill>
                <a:latin typeface="Arial MT"/>
                <a:cs typeface="Arial MT"/>
              </a:rPr>
              <a:t>Integration</a:t>
            </a:r>
            <a:r>
              <a:rPr dirty="0" sz="1150" spc="45">
                <a:solidFill>
                  <a:srgbClr val="644900"/>
                </a:solidFill>
                <a:latin typeface="Arial MT"/>
                <a:cs typeface="Arial MT"/>
              </a:rPr>
              <a:t> </a:t>
            </a:r>
            <a:r>
              <a:rPr dirty="0" sz="1150" spc="-25">
                <a:solidFill>
                  <a:srgbClr val="3D5400"/>
                </a:solidFill>
                <a:latin typeface="Arial MT"/>
                <a:cs typeface="Arial MT"/>
              </a:rPr>
              <a:t>for </a:t>
            </a:r>
            <a:r>
              <a:rPr dirty="0" sz="1150" spc="-55">
                <a:solidFill>
                  <a:srgbClr val="342F00"/>
                </a:solidFill>
                <a:latin typeface="Arial MT"/>
                <a:cs typeface="Arial MT"/>
              </a:rPr>
              <a:t>vehicle</a:t>
            </a:r>
            <a:r>
              <a:rPr dirty="0" sz="1150" spc="-25">
                <a:solidFill>
                  <a:srgbClr val="342F00"/>
                </a:solidFill>
                <a:latin typeface="Arial MT"/>
                <a:cs typeface="Arial MT"/>
              </a:rPr>
              <a:t> </a:t>
            </a:r>
            <a:r>
              <a:rPr dirty="0" sz="1150" spc="-20">
                <a:solidFill>
                  <a:srgbClr val="384200"/>
                </a:solidFill>
                <a:latin typeface="Arial MT"/>
                <a:cs typeface="Arial MT"/>
              </a:rPr>
              <a:t>Data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500628" y="2740864"/>
            <a:ext cx="1341120" cy="670560"/>
          </a:xfrm>
          <a:prstGeom prst="rect">
            <a:avLst/>
          </a:prstGeom>
          <a:ln w="9144">
            <a:solidFill>
              <a:srgbClr val="706734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45415" marR="134620" indent="-6350">
              <a:lnSpc>
                <a:spcPts val="1220"/>
              </a:lnSpc>
            </a:pPr>
            <a:r>
              <a:rPr dirty="0" sz="1150" spc="-55">
                <a:solidFill>
                  <a:srgbClr val="441300"/>
                </a:solidFill>
                <a:latin typeface="Arial MT"/>
                <a:cs typeface="Arial MT"/>
              </a:rPr>
              <a:t>Personalized</a:t>
            </a:r>
            <a:r>
              <a:rPr dirty="0" sz="1150" spc="20">
                <a:solidFill>
                  <a:srgbClr val="441300"/>
                </a:solidFill>
                <a:latin typeface="Arial MT"/>
                <a:cs typeface="Arial MT"/>
              </a:rPr>
              <a:t> </a:t>
            </a:r>
            <a:r>
              <a:rPr dirty="0" sz="1150" spc="-40">
                <a:solidFill>
                  <a:srgbClr val="002400"/>
                </a:solidFill>
                <a:latin typeface="Arial MT"/>
                <a:cs typeface="Arial MT"/>
              </a:rPr>
              <a:t>Part </a:t>
            </a:r>
            <a:r>
              <a:rPr dirty="0" sz="1150" spc="-60">
                <a:solidFill>
                  <a:srgbClr val="626413"/>
                </a:solidFill>
                <a:latin typeface="Arial MT"/>
                <a:cs typeface="Arial MT"/>
              </a:rPr>
              <a:t>Recommendation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219700" y="2740864"/>
            <a:ext cx="1341120" cy="670560"/>
          </a:xfrm>
          <a:prstGeom prst="rect">
            <a:avLst/>
          </a:prstGeom>
          <a:ln w="9144">
            <a:solidFill>
              <a:srgbClr val="706B34"/>
            </a:solidFill>
          </a:ln>
        </p:spPr>
        <p:txBody>
          <a:bodyPr wrap="square" lIns="0" tIns="80645" rIns="0" bIns="0" rtlCol="0" vert="horz">
            <a:spAutoFit/>
          </a:bodyPr>
          <a:lstStyle/>
          <a:p>
            <a:pPr algn="ctr" marL="303530" marR="306705" indent="635">
              <a:lnSpc>
                <a:spcPct val="88300"/>
              </a:lnSpc>
              <a:spcBef>
                <a:spcPts val="635"/>
              </a:spcBef>
            </a:pPr>
            <a:r>
              <a:rPr dirty="0" sz="1200" spc="-10">
                <a:solidFill>
                  <a:srgbClr val="604100"/>
                </a:solidFill>
                <a:latin typeface="Arial MT"/>
                <a:cs typeface="Arial MT"/>
              </a:rPr>
              <a:t>Prediaive </a:t>
            </a:r>
            <a:r>
              <a:rPr dirty="0" sz="1200" spc="-90">
                <a:solidFill>
                  <a:srgbClr val="7B800C"/>
                </a:solidFill>
                <a:latin typeface="Arial MT"/>
                <a:cs typeface="Arial MT"/>
              </a:rPr>
              <a:t>Mainenence </a:t>
            </a:r>
            <a:r>
              <a:rPr dirty="0" sz="1200" spc="-10">
                <a:solidFill>
                  <a:srgbClr val="754F00"/>
                </a:solidFill>
                <a:latin typeface="Arial MT"/>
                <a:cs typeface="Arial MT"/>
              </a:rPr>
              <a:t>Integration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774180" y="2740864"/>
            <a:ext cx="1341120" cy="670560"/>
          </a:xfrm>
          <a:prstGeom prst="rect">
            <a:avLst/>
          </a:prstGeom>
          <a:ln w="9144">
            <a:solidFill>
              <a:srgbClr val="706B34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algn="ctr" marL="22225" marR="22860" indent="3175">
              <a:lnSpc>
                <a:spcPct val="85800"/>
              </a:lnSpc>
              <a:spcBef>
                <a:spcPts val="95"/>
              </a:spcBef>
            </a:pPr>
            <a:r>
              <a:rPr dirty="0" sz="1200" spc="-20">
                <a:solidFill>
                  <a:srgbClr val="4B4600"/>
                </a:solidFill>
                <a:latin typeface="Arial MT"/>
                <a:cs typeface="Arial MT"/>
              </a:rPr>
              <a:t>Eco- </a:t>
            </a:r>
            <a:r>
              <a:rPr dirty="0" sz="1200" spc="-90">
                <a:solidFill>
                  <a:srgbClr val="574200"/>
                </a:solidFill>
                <a:latin typeface="Arial MT"/>
                <a:cs typeface="Arial MT"/>
              </a:rPr>
              <a:t>Friendty2Sustainability </a:t>
            </a:r>
            <a:r>
              <a:rPr dirty="0" sz="1200" spc="-10">
                <a:solidFill>
                  <a:srgbClr val="4F8700"/>
                </a:solidFill>
                <a:latin typeface="Arial MT"/>
                <a:cs typeface="Arial MT"/>
              </a:rPr>
              <a:t>Focus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218931" y="2740864"/>
            <a:ext cx="1341120" cy="670560"/>
          </a:xfrm>
          <a:prstGeom prst="rect">
            <a:avLst/>
          </a:prstGeom>
          <a:ln w="9144">
            <a:solidFill>
              <a:srgbClr val="706B2F"/>
            </a:solidFill>
          </a:ln>
        </p:spPr>
        <p:txBody>
          <a:bodyPr wrap="square" lIns="0" tIns="172720" rIns="0" bIns="0" rtlCol="0" vert="horz">
            <a:spAutoFit/>
          </a:bodyPr>
          <a:lstStyle/>
          <a:p>
            <a:pPr marL="419100" marR="203835" indent="-213995">
              <a:lnSpc>
                <a:spcPts val="1220"/>
              </a:lnSpc>
              <a:spcBef>
                <a:spcPts val="1360"/>
              </a:spcBef>
            </a:pPr>
            <a:r>
              <a:rPr dirty="0" sz="1200" spc="-100">
                <a:solidFill>
                  <a:srgbClr val="5B5D00"/>
                </a:solidFill>
                <a:latin typeface="Arial MT"/>
                <a:cs typeface="Arial MT"/>
              </a:rPr>
              <a:t>Real-</a:t>
            </a:r>
            <a:r>
              <a:rPr dirty="0" sz="1200" spc="-110">
                <a:solidFill>
                  <a:srgbClr val="5B5D00"/>
                </a:solidFill>
                <a:latin typeface="Arial MT"/>
                <a:cs typeface="Arial MT"/>
              </a:rPr>
              <a:t>Time</a:t>
            </a:r>
            <a:r>
              <a:rPr dirty="0" sz="1200" spc="75">
                <a:solidFill>
                  <a:srgbClr val="5B5D00"/>
                </a:solidFill>
                <a:latin typeface="Arial MT"/>
                <a:cs typeface="Arial MT"/>
              </a:rPr>
              <a:t> </a:t>
            </a:r>
            <a:r>
              <a:rPr dirty="0" sz="1200" spc="-75">
                <a:solidFill>
                  <a:srgbClr val="312800"/>
                </a:solidFill>
                <a:latin typeface="Arial MT"/>
                <a:cs typeface="Arial MT"/>
              </a:rPr>
              <a:t>Data </a:t>
            </a:r>
            <a:r>
              <a:rPr dirty="0" sz="1200" spc="-10">
                <a:solidFill>
                  <a:srgbClr val="707C16"/>
                </a:solidFill>
                <a:latin typeface="Arial MT"/>
                <a:cs typeface="Arial MT"/>
              </a:rPr>
              <a:t>Analysis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0853436" y="3690539"/>
            <a:ext cx="12274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5">
                <a:solidFill>
                  <a:srgbClr val="0C9C7C"/>
                </a:solidFill>
                <a:latin typeface="Arial MT"/>
                <a:cs typeface="Arial MT"/>
              </a:rPr>
              <a:t>ScholarsEdge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4784" y="5984499"/>
            <a:ext cx="3633215" cy="4302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7000" y="977606"/>
            <a:ext cx="4989195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800" spc="-210"/>
              <a:t>Technologies</a:t>
            </a:r>
            <a:endParaRPr sz="7800"/>
          </a:p>
        </p:txBody>
      </p:sp>
      <p:sp>
        <p:nvSpPr>
          <p:cNvPr id="4" name="object 4" descr=""/>
          <p:cNvSpPr txBox="1"/>
          <p:nvPr/>
        </p:nvSpPr>
        <p:spPr>
          <a:xfrm>
            <a:off x="1439755" y="3076041"/>
            <a:ext cx="10111740" cy="461073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ctr" marL="12065" marR="5080" indent="-5080">
              <a:lnSpc>
                <a:spcPct val="96800"/>
              </a:lnSpc>
              <a:spcBef>
                <a:spcPts val="244"/>
              </a:spcBef>
              <a:tabLst>
                <a:tab pos="2750820" algn="l"/>
              </a:tabLst>
            </a:pPr>
            <a:r>
              <a:rPr dirty="0" sz="3800" spc="-10">
                <a:latin typeface="Calibri"/>
                <a:cs typeface="Calibri"/>
              </a:rPr>
              <a:t>Programming</a:t>
            </a:r>
            <a:r>
              <a:rPr dirty="0" sz="3800">
                <a:latin typeface="Calibri"/>
                <a:cs typeface="Calibri"/>
              </a:rPr>
              <a:t>	</a:t>
            </a:r>
            <a:r>
              <a:rPr dirty="0" sz="3800" spc="-35">
                <a:latin typeface="Calibri"/>
                <a:cs typeface="Calibri"/>
              </a:rPr>
              <a:t>Language:</a:t>
            </a:r>
            <a:r>
              <a:rPr dirty="0" sz="3800" spc="-75">
                <a:latin typeface="Calibri"/>
                <a:cs typeface="Calibri"/>
              </a:rPr>
              <a:t> </a:t>
            </a:r>
            <a:r>
              <a:rPr dirty="0" sz="3800" spc="-10">
                <a:latin typeface="Calibri"/>
                <a:cs typeface="Calibri"/>
              </a:rPr>
              <a:t>Python </a:t>
            </a:r>
            <a:r>
              <a:rPr dirty="0" sz="3850" spc="-60">
                <a:latin typeface="Calibri"/>
                <a:cs typeface="Calibri"/>
              </a:rPr>
              <a:t>Frameworks/Libraries:</a:t>
            </a:r>
            <a:r>
              <a:rPr dirty="0" sz="3850" spc="-215">
                <a:latin typeface="Calibri"/>
                <a:cs typeface="Calibri"/>
              </a:rPr>
              <a:t> </a:t>
            </a:r>
            <a:r>
              <a:rPr dirty="0" sz="3850" spc="-80">
                <a:latin typeface="Calibri"/>
                <a:cs typeface="Calibri"/>
              </a:rPr>
              <a:t>TensorFlow,</a:t>
            </a:r>
            <a:r>
              <a:rPr dirty="0" sz="3850" spc="-35">
                <a:latin typeface="Calibri"/>
                <a:cs typeface="Calibri"/>
              </a:rPr>
              <a:t> </a:t>
            </a:r>
            <a:r>
              <a:rPr dirty="0" sz="3850" spc="-65">
                <a:latin typeface="Calibri"/>
                <a:cs typeface="Calibri"/>
              </a:rPr>
              <a:t>PyTorch,</a:t>
            </a:r>
            <a:r>
              <a:rPr dirty="0" sz="3850" spc="30">
                <a:latin typeface="Calibri"/>
                <a:cs typeface="Calibri"/>
              </a:rPr>
              <a:t> </a:t>
            </a:r>
            <a:r>
              <a:rPr dirty="0" sz="3850" spc="-65">
                <a:latin typeface="Calibri"/>
                <a:cs typeface="Calibri"/>
              </a:rPr>
              <a:t>Pandas, </a:t>
            </a:r>
            <a:r>
              <a:rPr dirty="0" sz="3900" spc="-90">
                <a:latin typeface="Calibri"/>
                <a:cs typeface="Calibri"/>
              </a:rPr>
              <a:t>Numpy,</a:t>
            </a:r>
            <a:r>
              <a:rPr dirty="0" sz="3900" spc="-50">
                <a:latin typeface="Calibri"/>
                <a:cs typeface="Calibri"/>
              </a:rPr>
              <a:t> </a:t>
            </a:r>
            <a:r>
              <a:rPr dirty="0" sz="3900" spc="-80">
                <a:latin typeface="Calibri"/>
                <a:cs typeface="Calibri"/>
              </a:rPr>
              <a:t>SciPy,</a:t>
            </a:r>
            <a:r>
              <a:rPr dirty="0" sz="3900" spc="-130">
                <a:latin typeface="Calibri"/>
                <a:cs typeface="Calibri"/>
              </a:rPr>
              <a:t> </a:t>
            </a:r>
            <a:r>
              <a:rPr dirty="0" sz="3900" spc="-135">
                <a:latin typeface="Calibri"/>
                <a:cs typeface="Calibri"/>
              </a:rPr>
              <a:t>Scikit-</a:t>
            </a:r>
            <a:r>
              <a:rPr dirty="0" sz="3900" spc="-75">
                <a:latin typeface="Calibri"/>
                <a:cs typeface="Calibri"/>
              </a:rPr>
              <a:t>learn,</a:t>
            </a:r>
            <a:r>
              <a:rPr dirty="0" sz="3900" spc="5">
                <a:latin typeface="Calibri"/>
                <a:cs typeface="Calibri"/>
              </a:rPr>
              <a:t> </a:t>
            </a:r>
            <a:r>
              <a:rPr dirty="0" sz="3900" spc="-55">
                <a:latin typeface="Calibri"/>
                <a:cs typeface="Calibri"/>
              </a:rPr>
              <a:t>Flask,</a:t>
            </a:r>
            <a:r>
              <a:rPr dirty="0" sz="3900" spc="-140">
                <a:latin typeface="Calibri"/>
                <a:cs typeface="Calibri"/>
              </a:rPr>
              <a:t> </a:t>
            </a:r>
            <a:r>
              <a:rPr dirty="0" sz="3900" spc="-50">
                <a:latin typeface="Calibri"/>
                <a:cs typeface="Calibri"/>
              </a:rPr>
              <a:t>spaCy,</a:t>
            </a:r>
            <a:r>
              <a:rPr dirty="0" sz="3900" spc="-110">
                <a:latin typeface="Calibri"/>
                <a:cs typeface="Calibri"/>
              </a:rPr>
              <a:t> </a:t>
            </a:r>
            <a:r>
              <a:rPr dirty="0" sz="3900" spc="-20">
                <a:latin typeface="Calibri"/>
                <a:cs typeface="Calibri"/>
              </a:rPr>
              <a:t>NLTK </a:t>
            </a:r>
            <a:r>
              <a:rPr dirty="0" sz="3900" spc="-95">
                <a:latin typeface="Calibri"/>
                <a:cs typeface="Calibri"/>
              </a:rPr>
              <a:t>Hardware:</a:t>
            </a:r>
            <a:r>
              <a:rPr dirty="0" sz="3900" spc="-35">
                <a:latin typeface="Calibri"/>
                <a:cs typeface="Calibri"/>
              </a:rPr>
              <a:t> </a:t>
            </a:r>
            <a:r>
              <a:rPr dirty="0" sz="3900" spc="-70">
                <a:latin typeface="Calibri"/>
                <a:cs typeface="Calibri"/>
              </a:rPr>
              <a:t>ESP32</a:t>
            </a:r>
            <a:r>
              <a:rPr dirty="0" sz="3900" spc="-155">
                <a:latin typeface="Calibri"/>
                <a:cs typeface="Calibri"/>
              </a:rPr>
              <a:t> </a:t>
            </a:r>
            <a:r>
              <a:rPr dirty="0" sz="3900" spc="-130">
                <a:latin typeface="Calibri"/>
                <a:cs typeface="Calibri"/>
              </a:rPr>
              <a:t>Modules,</a:t>
            </a:r>
            <a:r>
              <a:rPr dirty="0" sz="3900" spc="-4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Sensors</a:t>
            </a:r>
            <a:endParaRPr sz="3900">
              <a:latin typeface="Calibri"/>
              <a:cs typeface="Calibri"/>
            </a:endParaRPr>
          </a:p>
          <a:p>
            <a:pPr algn="ctr" marR="22860">
              <a:lnSpc>
                <a:spcPts val="4440"/>
              </a:lnSpc>
            </a:pPr>
            <a:r>
              <a:rPr dirty="0" sz="3800" spc="-50">
                <a:latin typeface="Calibri"/>
                <a:cs typeface="Calibri"/>
              </a:rPr>
              <a:t>Protocols:</a:t>
            </a:r>
            <a:r>
              <a:rPr dirty="0" sz="3800" spc="-10">
                <a:latin typeface="Calibri"/>
                <a:cs typeface="Calibri"/>
              </a:rPr>
              <a:t> HTTP/HTTPS</a:t>
            </a:r>
            <a:endParaRPr sz="3800">
              <a:latin typeface="Calibri"/>
              <a:cs typeface="Calibri"/>
            </a:endParaRPr>
          </a:p>
          <a:p>
            <a:pPr algn="ctr" marL="19050">
              <a:lnSpc>
                <a:spcPts val="4475"/>
              </a:lnSpc>
              <a:tabLst>
                <a:tab pos="6473825" algn="l"/>
              </a:tabLst>
            </a:pPr>
            <a:r>
              <a:rPr dirty="0" sz="3800" spc="-30">
                <a:latin typeface="Calibri"/>
                <a:cs typeface="Calibri"/>
              </a:rPr>
              <a:t>APIs:</a:t>
            </a:r>
            <a:r>
              <a:rPr dirty="0" sz="3800" spc="-180">
                <a:latin typeface="Calibri"/>
                <a:cs typeface="Calibri"/>
              </a:rPr>
              <a:t> </a:t>
            </a:r>
            <a:r>
              <a:rPr dirty="0" sz="3800" spc="-40">
                <a:latin typeface="Calibri"/>
                <a:cs typeface="Calibri"/>
              </a:rPr>
              <a:t>Google</a:t>
            </a:r>
            <a:r>
              <a:rPr dirty="0" sz="3800" spc="-80">
                <a:latin typeface="Calibri"/>
                <a:cs typeface="Calibri"/>
              </a:rPr>
              <a:t> </a:t>
            </a:r>
            <a:r>
              <a:rPr dirty="0" sz="3800" spc="-90">
                <a:latin typeface="Calibri"/>
                <a:cs typeface="Calibri"/>
              </a:rPr>
              <a:t>Maps</a:t>
            </a:r>
            <a:r>
              <a:rPr dirty="0" sz="3800" spc="-125">
                <a:latin typeface="Calibri"/>
                <a:cs typeface="Calibri"/>
              </a:rPr>
              <a:t> </a:t>
            </a:r>
            <a:r>
              <a:rPr dirty="0" sz="3800" spc="-45">
                <a:latin typeface="Calibri"/>
                <a:cs typeface="Calibri"/>
              </a:rPr>
              <a:t>API,</a:t>
            </a:r>
            <a:r>
              <a:rPr dirty="0" sz="3800" spc="-145">
                <a:latin typeface="Calibri"/>
                <a:cs typeface="Calibri"/>
              </a:rPr>
              <a:t> </a:t>
            </a:r>
            <a:r>
              <a:rPr dirty="0" sz="3800" spc="-10">
                <a:latin typeface="Calibri"/>
                <a:cs typeface="Calibri"/>
              </a:rPr>
              <a:t>Firebase,</a:t>
            </a:r>
            <a:r>
              <a:rPr dirty="0" sz="3800">
                <a:latin typeface="Calibri"/>
                <a:cs typeface="Calibri"/>
              </a:rPr>
              <a:t>	</a:t>
            </a:r>
            <a:r>
              <a:rPr dirty="0" sz="3800" spc="-40">
                <a:latin typeface="Calibri"/>
                <a:cs typeface="Calibri"/>
              </a:rPr>
              <a:t>Google</a:t>
            </a:r>
            <a:r>
              <a:rPr dirty="0" sz="3800" spc="-95">
                <a:latin typeface="Calibri"/>
                <a:cs typeface="Calibri"/>
              </a:rPr>
              <a:t> </a:t>
            </a:r>
            <a:r>
              <a:rPr dirty="0" sz="3800" spc="-10">
                <a:latin typeface="Calibri"/>
                <a:cs typeface="Calibri"/>
              </a:rPr>
              <a:t>Cloud</a:t>
            </a:r>
            <a:r>
              <a:rPr dirty="0" sz="3800" spc="-145">
                <a:latin typeface="Calibri"/>
                <a:cs typeface="Calibri"/>
              </a:rPr>
              <a:t> </a:t>
            </a:r>
            <a:r>
              <a:rPr dirty="0" sz="3800" spc="-25">
                <a:latin typeface="Calibri"/>
                <a:cs typeface="Calibri"/>
              </a:rPr>
              <a:t>IoT</a:t>
            </a:r>
            <a:endParaRPr sz="3800">
              <a:latin typeface="Calibri"/>
              <a:cs typeface="Calibri"/>
            </a:endParaRPr>
          </a:p>
          <a:p>
            <a:pPr algn="ctr" marL="12065">
              <a:lnSpc>
                <a:spcPts val="4430"/>
              </a:lnSpc>
            </a:pPr>
            <a:r>
              <a:rPr dirty="0" sz="3850" spc="-70">
                <a:latin typeface="Calibri"/>
                <a:cs typeface="Calibri"/>
              </a:rPr>
              <a:t>Tools:</a:t>
            </a:r>
            <a:r>
              <a:rPr dirty="0" sz="3850" spc="-150">
                <a:latin typeface="Calibri"/>
                <a:cs typeface="Calibri"/>
              </a:rPr>
              <a:t> </a:t>
            </a:r>
            <a:r>
              <a:rPr dirty="0" sz="3850" spc="-50">
                <a:latin typeface="Calibri"/>
                <a:cs typeface="Calibri"/>
              </a:rPr>
              <a:t>Arduino</a:t>
            </a:r>
            <a:r>
              <a:rPr dirty="0" sz="3850" spc="-85">
                <a:latin typeface="Calibri"/>
                <a:cs typeface="Calibri"/>
              </a:rPr>
              <a:t> </a:t>
            </a:r>
            <a:r>
              <a:rPr dirty="0" sz="3850" spc="-35">
                <a:latin typeface="Calibri"/>
                <a:cs typeface="Calibri"/>
              </a:rPr>
              <a:t>IDE,</a:t>
            </a:r>
            <a:r>
              <a:rPr dirty="0" sz="3850" spc="-145">
                <a:latin typeface="Calibri"/>
                <a:cs typeface="Calibri"/>
              </a:rPr>
              <a:t> </a:t>
            </a:r>
            <a:r>
              <a:rPr dirty="0" sz="3850" spc="-10">
                <a:latin typeface="Calibri"/>
                <a:cs typeface="Calibri"/>
              </a:rPr>
              <a:t>Pycharm</a:t>
            </a:r>
            <a:endParaRPr sz="3850">
              <a:latin typeface="Calibri"/>
              <a:cs typeface="Calibri"/>
            </a:endParaRPr>
          </a:p>
          <a:p>
            <a:pPr algn="ctr" marL="2540">
              <a:lnSpc>
                <a:spcPts val="4670"/>
              </a:lnSpc>
            </a:pPr>
            <a:r>
              <a:rPr dirty="0" sz="4000" spc="-130">
                <a:latin typeface="Calibri"/>
                <a:cs typeface="Calibri"/>
              </a:rPr>
              <a:t>Database</a:t>
            </a:r>
            <a:r>
              <a:rPr dirty="0" sz="4000" spc="-1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:</a:t>
            </a:r>
            <a:r>
              <a:rPr dirty="0" sz="4000" spc="-220">
                <a:latin typeface="Calibri"/>
                <a:cs typeface="Calibri"/>
              </a:rPr>
              <a:t> </a:t>
            </a:r>
            <a:r>
              <a:rPr dirty="0" sz="4000" spc="-25">
                <a:latin typeface="Calibri"/>
                <a:cs typeface="Calibri"/>
              </a:rPr>
              <a:t>Firebase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43" y="3479784"/>
            <a:ext cx="10765536" cy="129806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9488" y="1371193"/>
            <a:ext cx="451104" cy="6216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7648" y="1517454"/>
            <a:ext cx="414527" cy="4753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904" y="1517454"/>
            <a:ext cx="640080" cy="46925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0" y="1517454"/>
            <a:ext cx="402336" cy="66426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7679" y="1517454"/>
            <a:ext cx="420624" cy="47534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21935" y="1517454"/>
            <a:ext cx="377951" cy="46925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3520" y="1517454"/>
            <a:ext cx="390144" cy="46925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03391" y="1517454"/>
            <a:ext cx="377951" cy="46925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8400" y="1419947"/>
            <a:ext cx="280416" cy="57285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27519" y="1377288"/>
            <a:ext cx="481583" cy="60941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01711" y="1517454"/>
            <a:ext cx="365759" cy="47534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40623" y="1517454"/>
            <a:ext cx="432816" cy="66426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45168" y="1517454"/>
            <a:ext cx="646176" cy="469252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12326111" y="0"/>
            <a:ext cx="5962015" cy="10287000"/>
            <a:chOff x="12326111" y="0"/>
            <a:chExt cx="5962015" cy="10287000"/>
          </a:xfrm>
        </p:grpSpPr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26111" y="0"/>
              <a:ext cx="5961888" cy="1028700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3795247" y="6086576"/>
              <a:ext cx="265430" cy="0"/>
            </a:xfrm>
            <a:custGeom>
              <a:avLst/>
              <a:gdLst/>
              <a:ahLst/>
              <a:cxnLst/>
              <a:rect l="l" t="t" r="r" b="b"/>
              <a:pathLst>
                <a:path w="265430" h="0">
                  <a:moveTo>
                    <a:pt x="0" y="0"/>
                  </a:moveTo>
                  <a:lnTo>
                    <a:pt x="265176" y="0"/>
                  </a:lnTo>
                </a:path>
              </a:pathLst>
            </a:custGeom>
            <a:ln w="15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57488" y="1523549"/>
            <a:ext cx="359664" cy="46315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52688" y="1523549"/>
            <a:ext cx="256031" cy="457064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2858521" y="1749537"/>
            <a:ext cx="169418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dirty="0" sz="1600">
                <a:solidFill>
                  <a:srgbClr val="131313"/>
                </a:solidFill>
                <a:latin typeface="Calibri"/>
                <a:cs typeface="Calibri"/>
              </a:rPr>
              <a:t>Chatbot</a:t>
            </a:r>
            <a:r>
              <a:rPr dirty="0" sz="1600" spc="-1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24242"/>
                </a:solidFill>
                <a:latin typeface="Calibri"/>
                <a:cs typeface="Calibri"/>
              </a:rPr>
              <a:t>Sc</a:t>
            </a:r>
            <a:r>
              <a:rPr dirty="0" sz="1600" spc="20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24242"/>
                </a:solidFill>
                <a:latin typeface="Calibri"/>
                <a:cs typeface="Calibri"/>
              </a:rPr>
              <a:t>vic</a:t>
            </a:r>
            <a:endParaRPr sz="1600">
              <a:latin typeface="Calibri"/>
              <a:cs typeface="Calibri"/>
            </a:endParaRPr>
          </a:p>
          <a:p>
            <a:pPr marL="516255">
              <a:lnSpc>
                <a:spcPts val="1535"/>
              </a:lnSpc>
            </a:pPr>
            <a:r>
              <a:rPr dirty="0" sz="1700" spc="-10">
                <a:solidFill>
                  <a:srgbClr val="0F0F0F"/>
                </a:solidFill>
                <a:latin typeface="Calibri"/>
                <a:cs typeface="Calibri"/>
              </a:rPr>
              <a:t>Reoma«ation</a:t>
            </a:r>
            <a:endParaRPr sz="1700">
              <a:latin typeface="Calibri"/>
              <a:cs typeface="Calibri"/>
            </a:endParaRPr>
          </a:p>
          <a:p>
            <a:pPr marL="824865">
              <a:lnSpc>
                <a:spcPts val="1810"/>
              </a:lnSpc>
            </a:pPr>
            <a:r>
              <a:rPr dirty="0" sz="1750" spc="-10">
                <a:latin typeface="Calibri"/>
                <a:cs typeface="Calibri"/>
              </a:rPr>
              <a:t>Service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076357" y="3409950"/>
            <a:ext cx="192468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30">
                <a:solidFill>
                  <a:srgbClr val="0A0A0A"/>
                </a:solidFill>
                <a:latin typeface="Calibri"/>
                <a:cs typeface="Calibri"/>
              </a:rPr>
              <a:t>Recotmenation</a:t>
            </a:r>
            <a:r>
              <a:rPr dirty="0" sz="1650" spc="6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Service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191507" y="4357599"/>
            <a:ext cx="130683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75">
                <a:latin typeface="Cambria"/>
                <a:cs typeface="Cambria"/>
              </a:rPr>
              <a:t>Chatbot</a:t>
            </a:r>
            <a:r>
              <a:rPr dirty="0" sz="1650" spc="20">
                <a:latin typeface="Cambria"/>
                <a:cs typeface="Cambria"/>
              </a:rPr>
              <a:t> </a:t>
            </a:r>
            <a:r>
              <a:rPr dirty="0" sz="1650" spc="-60">
                <a:latin typeface="Cambria"/>
                <a:cs typeface="Cambria"/>
              </a:rPr>
              <a:t>Service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590687" y="4065077"/>
            <a:ext cx="1256665" cy="91503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algn="just" marL="12700" marR="5080" indent="309245">
              <a:lnSpc>
                <a:spcPct val="79200"/>
              </a:lnSpc>
              <a:spcBef>
                <a:spcPts val="509"/>
              </a:spcBef>
            </a:pPr>
            <a:r>
              <a:rPr dirty="0" sz="1650" spc="70">
                <a:latin typeface="Arial MT"/>
                <a:cs typeface="Arial MT"/>
              </a:rPr>
              <a:t>Réal-</a:t>
            </a:r>
            <a:r>
              <a:rPr dirty="0" sz="1650" spc="55">
                <a:latin typeface="Arial MT"/>
                <a:cs typeface="Arial MT"/>
              </a:rPr>
              <a:t>lme </a:t>
            </a:r>
            <a:r>
              <a:rPr dirty="0" sz="1650">
                <a:solidFill>
                  <a:srgbClr val="2D2D2D"/>
                </a:solidFill>
                <a:latin typeface="Arial MT"/>
                <a:cs typeface="Arial MT"/>
              </a:rPr>
              <a:t>Vehi</a:t>
            </a:r>
            <a:r>
              <a:rPr dirty="0" sz="1650" spc="165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1650" spc="-30">
                <a:latin typeface="Arial MT"/>
                <a:cs typeface="Arial MT"/>
              </a:rPr>
              <a:t>le</a:t>
            </a:r>
            <a:r>
              <a:rPr dirty="0" sz="1650" spc="-85">
                <a:latin typeface="Arial MT"/>
                <a:cs typeface="Arial MT"/>
              </a:rPr>
              <a:t> </a:t>
            </a:r>
            <a:r>
              <a:rPr dirty="0" sz="1650" spc="-20">
                <a:solidFill>
                  <a:srgbClr val="131313"/>
                </a:solidFill>
                <a:latin typeface="Arial MT"/>
                <a:cs typeface="Arial MT"/>
              </a:rPr>
              <a:t>Da4a </a:t>
            </a:r>
            <a:r>
              <a:rPr dirty="0" sz="1600">
                <a:solidFill>
                  <a:srgbClr val="262626"/>
                </a:solidFill>
                <a:latin typeface="Arial MT"/>
                <a:cs typeface="Arial MT"/>
              </a:rPr>
              <a:t>&amp;</a:t>
            </a:r>
            <a:r>
              <a:rPr dirty="0" sz="1600" spc="125">
                <a:solidFill>
                  <a:srgbClr val="262626"/>
                </a:solidFill>
                <a:latin typeface="Arial MT"/>
                <a:cs typeface="Arial MT"/>
              </a:rPr>
              <a:t>  </a:t>
            </a:r>
            <a:r>
              <a:rPr dirty="0" sz="1600">
                <a:solidFill>
                  <a:srgbClr val="23465D"/>
                </a:solidFill>
                <a:latin typeface="Arial MT"/>
                <a:cs typeface="Arial MT"/>
              </a:rPr>
              <a:t>Ti</a:t>
            </a:r>
            <a:r>
              <a:rPr dirty="0" sz="1600" spc="70">
                <a:solidFill>
                  <a:srgbClr val="23465D"/>
                </a:solidFill>
                <a:latin typeface="Arial MT"/>
                <a:cs typeface="Arial MT"/>
              </a:rPr>
              <a:t>  </a:t>
            </a:r>
            <a:r>
              <a:rPr dirty="0" sz="1600" spc="-20">
                <a:solidFill>
                  <a:srgbClr val="1A1A1A"/>
                </a:solidFill>
                <a:latin typeface="Arial MT"/>
                <a:cs typeface="Arial MT"/>
              </a:rPr>
              <a:t>ining</a:t>
            </a:r>
            <a:endParaRPr sz="1600">
              <a:latin typeface="Arial MT"/>
              <a:cs typeface="Arial MT"/>
            </a:endParaRPr>
          </a:p>
          <a:p>
            <a:pPr algn="just" marL="114935">
              <a:lnSpc>
                <a:spcPts val="1939"/>
              </a:lnSpc>
            </a:pPr>
            <a:r>
              <a:rPr dirty="0" sz="1700">
                <a:solidFill>
                  <a:srgbClr val="46727C"/>
                </a:solidFill>
                <a:latin typeface="Arial MT"/>
                <a:cs typeface="Arial MT"/>
              </a:rPr>
              <a:t>Bac</a:t>
            </a:r>
            <a:r>
              <a:rPr dirty="0" sz="1700" spc="370">
                <a:solidFill>
                  <a:srgbClr val="46727C"/>
                </a:solidFill>
                <a:latin typeface="Arial MT"/>
                <a:cs typeface="Arial MT"/>
              </a:rPr>
              <a:t> </a:t>
            </a:r>
            <a:r>
              <a:rPr dirty="0" sz="1700" spc="-25">
                <a:solidFill>
                  <a:srgbClr val="264B5E"/>
                </a:solidFill>
                <a:latin typeface="Arial MT"/>
                <a:cs typeface="Arial MT"/>
              </a:rPr>
              <a:t>end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6686669" y="88615"/>
            <a:ext cx="6038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90">
                <a:solidFill>
                  <a:srgbClr val="545454"/>
                </a:solidFill>
                <a:latin typeface="Arial MT"/>
                <a:cs typeface="Arial MT"/>
              </a:rPr>
              <a:t>BAC1¢E</a:t>
            </a:r>
            <a:r>
              <a:rPr dirty="0" sz="1050" spc="-12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757575"/>
                </a:solidFill>
                <a:latin typeface="Arial MT"/>
                <a:cs typeface="Arial MT"/>
              </a:rPr>
              <a:t>II”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6275431" y="1715257"/>
            <a:ext cx="163195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35">
                <a:solidFill>
                  <a:srgbClr val="0A0A0A"/>
                </a:solidFill>
                <a:latin typeface="Calibri"/>
                <a:cs typeface="Calibri"/>
              </a:rPr>
              <a:t>Partomotćle</a:t>
            </a:r>
            <a:r>
              <a:rPr dirty="0" sz="1750" spc="105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Parts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6490492" y="3583382"/>
            <a:ext cx="141160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20">
                <a:latin typeface="Arial MT"/>
                <a:cs typeface="Arial MT"/>
              </a:rPr>
              <a:t>Recin-</a:t>
            </a:r>
            <a:r>
              <a:rPr dirty="0" sz="1700" spc="-110">
                <a:latin typeface="Arial MT"/>
                <a:cs typeface="Arial MT"/>
              </a:rPr>
              <a:t>tìme</a:t>
            </a:r>
            <a:r>
              <a:rPr dirty="0" sz="1700" spc="70">
                <a:latin typeface="Arial MT"/>
                <a:cs typeface="Arial MT"/>
              </a:rPr>
              <a:t> </a:t>
            </a:r>
            <a:r>
              <a:rPr dirty="0" sz="1700" spc="-25">
                <a:solidFill>
                  <a:srgbClr val="111111"/>
                </a:solidFill>
                <a:latin typeface="Arial MT"/>
                <a:cs typeface="Arial MT"/>
              </a:rPr>
              <a:t>Daa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234401" y="6091905"/>
            <a:ext cx="2863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4973" sz="1575" spc="-37">
                <a:solidFill>
                  <a:srgbClr val="383838"/>
                </a:solidFill>
                <a:latin typeface="Arial MT"/>
                <a:cs typeface="Arial MT"/>
              </a:rPr>
              <a:t>F</a:t>
            </a:r>
            <a:r>
              <a:rPr dirty="0" sz="1550" spc="-25">
                <a:solidFill>
                  <a:srgbClr val="383838"/>
                </a:solidFill>
                <a:latin typeface="Arial MT"/>
                <a:cs typeface="Arial MT"/>
              </a:rPr>
              <a:t>’°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558444" y="5991350"/>
            <a:ext cx="37909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383838"/>
                </a:solidFill>
                <a:latin typeface="Arial MT"/>
                <a:cs typeface="Arial MT"/>
              </a:rPr>
              <a:t>U</a:t>
            </a:r>
            <a:r>
              <a:rPr dirty="0" sz="1100" spc="155">
                <a:solidFill>
                  <a:srgbClr val="383838"/>
                </a:solidFill>
                <a:latin typeface="Arial MT"/>
                <a:cs typeface="Arial MT"/>
              </a:rPr>
              <a:t>N</a:t>
            </a:r>
            <a:r>
              <a:rPr dirty="0" baseline="-28673" sz="2325" spc="232">
                <a:solidFill>
                  <a:srgbClr val="383838"/>
                </a:solidFill>
                <a:latin typeface="Arial MT"/>
                <a:cs typeface="Arial MT"/>
              </a:rPr>
              <a:t>'</a:t>
            </a:r>
            <a:endParaRPr baseline="-28673" sz="2325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3070802" y="6091905"/>
            <a:ext cx="188341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30">
                <a:latin typeface="Arial MT"/>
                <a:cs typeface="Arial MT"/>
              </a:rPr>
              <a:t>Training</a:t>
            </a:r>
            <a:r>
              <a:rPr dirty="0" sz="1550" spc="-90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Data</a:t>
            </a:r>
            <a:r>
              <a:rPr dirty="0" sz="1550" spc="-55">
                <a:latin typeface="Arial MT"/>
                <a:cs typeface="Arial MT"/>
              </a:rPr>
              <a:t> </a:t>
            </a:r>
            <a:r>
              <a:rPr dirty="0" sz="1550" spc="-25">
                <a:latin typeface="Arial MT"/>
                <a:cs typeface="Arial MT"/>
              </a:rPr>
              <a:t>Storage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5242311" y="6091905"/>
            <a:ext cx="181927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30">
                <a:solidFill>
                  <a:srgbClr val="0F0F0F"/>
                </a:solidFill>
                <a:latin typeface="Arial MT"/>
                <a:cs typeface="Arial MT"/>
              </a:rPr>
              <a:t>Reálæ</a:t>
            </a:r>
            <a:r>
              <a:rPr dirty="0" sz="1550" spc="-7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550" spc="-185">
                <a:solidFill>
                  <a:srgbClr val="0C0C0C"/>
                </a:solidFill>
                <a:latin typeface="Arial MT"/>
                <a:cs typeface="Arial MT"/>
              </a:rPr>
              <a:t>Òæôa</a:t>
            </a:r>
            <a:r>
              <a:rPr dirty="0" sz="1550" spc="-2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550" spc="-10">
                <a:solidFill>
                  <a:srgbClr val="0A0A0A"/>
                </a:solidFill>
                <a:latin typeface="Arial MT"/>
                <a:cs typeface="Arial MT"/>
              </a:rPr>
              <a:t>SØrage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627632" y="5984499"/>
            <a:ext cx="7705725" cy="4046854"/>
            <a:chOff x="1627632" y="5984499"/>
            <a:chExt cx="7705725" cy="404685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336" y="6417186"/>
              <a:ext cx="2444495" cy="30775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7632" y="5984499"/>
              <a:ext cx="7705344" cy="40465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7632" y="5984499"/>
              <a:ext cx="7705344" cy="40465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160">
              <a:lnSpc>
                <a:spcPct val="100000"/>
              </a:lnSpc>
              <a:spcBef>
                <a:spcPts val="95"/>
              </a:spcBef>
            </a:pPr>
            <a:r>
              <a:rPr dirty="0" sz="8000" spc="-350"/>
              <a:t>Functional</a:t>
            </a:r>
            <a:r>
              <a:rPr dirty="0" sz="8000" spc="765"/>
              <a:t> </a:t>
            </a:r>
            <a:r>
              <a:rPr dirty="0" sz="8000" spc="-320"/>
              <a:t>Requirements</a:t>
            </a:r>
            <a:endParaRPr sz="8000"/>
          </a:p>
        </p:txBody>
      </p:sp>
      <p:sp>
        <p:nvSpPr>
          <p:cNvPr id="8" name="object 8" descr=""/>
          <p:cNvSpPr txBox="1"/>
          <p:nvPr/>
        </p:nvSpPr>
        <p:spPr>
          <a:xfrm>
            <a:off x="544353" y="2875439"/>
            <a:ext cx="13794105" cy="2882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4665" indent="-481965">
              <a:lnSpc>
                <a:spcPts val="5760"/>
              </a:lnSpc>
              <a:spcBef>
                <a:spcPts val="95"/>
              </a:spcBef>
              <a:buChar char="•"/>
              <a:tabLst>
                <a:tab pos="494665" algn="l"/>
              </a:tabLst>
            </a:pPr>
            <a:r>
              <a:rPr dirty="0" sz="4900" spc="-125">
                <a:latin typeface="Calibri"/>
                <a:cs typeface="Calibri"/>
              </a:rPr>
              <a:t>Process</a:t>
            </a:r>
            <a:r>
              <a:rPr dirty="0" sz="4900" spc="-110">
                <a:latin typeface="Calibri"/>
                <a:cs typeface="Calibri"/>
              </a:rPr>
              <a:t> </a:t>
            </a:r>
            <a:r>
              <a:rPr dirty="0" sz="4900" spc="-90">
                <a:latin typeface="Calibri"/>
                <a:cs typeface="Calibri"/>
              </a:rPr>
              <a:t>user</a:t>
            </a:r>
            <a:r>
              <a:rPr dirty="0" sz="4900" spc="-160">
                <a:latin typeface="Calibri"/>
                <a:cs typeface="Calibri"/>
              </a:rPr>
              <a:t> </a:t>
            </a:r>
            <a:r>
              <a:rPr dirty="0" sz="4900" spc="-145">
                <a:latin typeface="Calibri"/>
                <a:cs typeface="Calibri"/>
              </a:rPr>
              <a:t>queries</a:t>
            </a:r>
            <a:r>
              <a:rPr dirty="0" sz="4900" spc="-105">
                <a:latin typeface="Calibri"/>
                <a:cs typeface="Calibri"/>
              </a:rPr>
              <a:t> and</a:t>
            </a:r>
            <a:r>
              <a:rPr dirty="0" sz="4900" spc="-175">
                <a:latin typeface="Calibri"/>
                <a:cs typeface="Calibri"/>
              </a:rPr>
              <a:t> </a:t>
            </a:r>
            <a:r>
              <a:rPr dirty="0" sz="4900" spc="-155">
                <a:latin typeface="Calibri"/>
                <a:cs typeface="Calibri"/>
              </a:rPr>
              <a:t>identify</a:t>
            </a:r>
            <a:r>
              <a:rPr dirty="0" sz="4900" spc="-120">
                <a:latin typeface="Calibri"/>
                <a:cs typeface="Calibri"/>
              </a:rPr>
              <a:t> </a:t>
            </a:r>
            <a:r>
              <a:rPr dirty="0" sz="4900" spc="-10">
                <a:latin typeface="Calibri"/>
                <a:cs typeface="Calibri"/>
              </a:rPr>
              <a:t>intent.</a:t>
            </a:r>
            <a:endParaRPr sz="4900">
              <a:latin typeface="Calibri"/>
              <a:cs typeface="Calibri"/>
            </a:endParaRPr>
          </a:p>
          <a:p>
            <a:pPr marL="500380" indent="-487045">
              <a:lnSpc>
                <a:spcPts val="5505"/>
              </a:lnSpc>
              <a:buChar char="•"/>
              <a:tabLst>
                <a:tab pos="500380" algn="l"/>
              </a:tabLst>
            </a:pPr>
            <a:r>
              <a:rPr dirty="0" sz="4800" spc="-135">
                <a:latin typeface="Calibri"/>
                <a:cs typeface="Calibri"/>
              </a:rPr>
              <a:t>Generate</a:t>
            </a:r>
            <a:r>
              <a:rPr dirty="0" sz="4800" spc="-130">
                <a:latin typeface="Calibri"/>
                <a:cs typeface="Calibri"/>
              </a:rPr>
              <a:t> </a:t>
            </a:r>
            <a:r>
              <a:rPr dirty="0" sz="4800" spc="-110">
                <a:latin typeface="Calibri"/>
                <a:cs typeface="Calibri"/>
              </a:rPr>
              <a:t>personalized</a:t>
            </a:r>
            <a:r>
              <a:rPr dirty="0" sz="4800" spc="10">
                <a:latin typeface="Calibri"/>
                <a:cs typeface="Calibri"/>
              </a:rPr>
              <a:t> </a:t>
            </a:r>
            <a:r>
              <a:rPr dirty="0" sz="4800" spc="-95">
                <a:latin typeface="Calibri"/>
                <a:cs typeface="Calibri"/>
              </a:rPr>
              <a:t>vehicle</a:t>
            </a:r>
            <a:r>
              <a:rPr dirty="0" sz="4800" spc="-180">
                <a:latin typeface="Calibri"/>
                <a:cs typeface="Calibri"/>
              </a:rPr>
              <a:t> </a:t>
            </a:r>
            <a:r>
              <a:rPr dirty="0" sz="4800" spc="-10">
                <a:latin typeface="Calibri"/>
                <a:cs typeface="Calibri"/>
              </a:rPr>
              <a:t>advice.</a:t>
            </a:r>
            <a:endParaRPr sz="4800">
              <a:latin typeface="Calibri"/>
              <a:cs typeface="Calibri"/>
            </a:endParaRPr>
          </a:p>
          <a:p>
            <a:pPr marL="494665" indent="-481965">
              <a:lnSpc>
                <a:spcPts val="5545"/>
              </a:lnSpc>
              <a:buChar char="•"/>
              <a:tabLst>
                <a:tab pos="494665" algn="l"/>
              </a:tabLst>
            </a:pPr>
            <a:r>
              <a:rPr dirty="0" sz="4850" spc="-135">
                <a:latin typeface="Calibri"/>
                <a:cs typeface="Calibri"/>
              </a:rPr>
              <a:t>Handle</a:t>
            </a:r>
            <a:r>
              <a:rPr dirty="0" sz="4850" spc="-120">
                <a:latin typeface="Calibri"/>
                <a:cs typeface="Calibri"/>
              </a:rPr>
              <a:t> </a:t>
            </a:r>
            <a:r>
              <a:rPr dirty="0" sz="4850" spc="-114">
                <a:latin typeface="Calibri"/>
                <a:cs typeface="Calibri"/>
              </a:rPr>
              <a:t>vehicle</a:t>
            </a:r>
            <a:r>
              <a:rPr dirty="0" sz="4850" spc="-85">
                <a:latin typeface="Calibri"/>
                <a:cs typeface="Calibri"/>
              </a:rPr>
              <a:t> </a:t>
            </a:r>
            <a:r>
              <a:rPr dirty="0" sz="4850" spc="-150">
                <a:latin typeface="Calibri"/>
                <a:cs typeface="Calibri"/>
              </a:rPr>
              <a:t>data</a:t>
            </a:r>
            <a:r>
              <a:rPr dirty="0" sz="4850" spc="-125">
                <a:latin typeface="Calibri"/>
                <a:cs typeface="Calibri"/>
              </a:rPr>
              <a:t> </a:t>
            </a:r>
            <a:r>
              <a:rPr dirty="0" sz="4850" spc="-65">
                <a:latin typeface="Calibri"/>
                <a:cs typeface="Calibri"/>
              </a:rPr>
              <a:t>for</a:t>
            </a:r>
            <a:r>
              <a:rPr dirty="0" sz="4850" spc="-210">
                <a:latin typeface="Calibri"/>
                <a:cs typeface="Calibri"/>
              </a:rPr>
              <a:t> </a:t>
            </a:r>
            <a:r>
              <a:rPr dirty="0" sz="4850" spc="-140">
                <a:latin typeface="Calibri"/>
                <a:cs typeface="Calibri"/>
              </a:rPr>
              <a:t>accurate</a:t>
            </a:r>
            <a:r>
              <a:rPr dirty="0" sz="4850" spc="-105">
                <a:latin typeface="Calibri"/>
                <a:cs typeface="Calibri"/>
              </a:rPr>
              <a:t> </a:t>
            </a:r>
            <a:r>
              <a:rPr dirty="0" sz="4850" spc="-45">
                <a:latin typeface="Calibri"/>
                <a:cs typeface="Calibri"/>
              </a:rPr>
              <a:t>recommendations.</a:t>
            </a:r>
            <a:endParaRPr sz="4850">
              <a:latin typeface="Calibri"/>
              <a:cs typeface="Calibri"/>
            </a:endParaRPr>
          </a:p>
          <a:p>
            <a:pPr marL="494665" indent="-481965">
              <a:lnSpc>
                <a:spcPts val="5680"/>
              </a:lnSpc>
              <a:buChar char="•"/>
              <a:tabLst>
                <a:tab pos="494665" algn="l"/>
              </a:tabLst>
            </a:pPr>
            <a:r>
              <a:rPr dirty="0" sz="4850" spc="-120">
                <a:latin typeface="Calibri"/>
                <a:cs typeface="Calibri"/>
              </a:rPr>
              <a:t>Provide</a:t>
            </a:r>
            <a:r>
              <a:rPr dirty="0" sz="4850" spc="-165">
                <a:latin typeface="Calibri"/>
                <a:cs typeface="Calibri"/>
              </a:rPr>
              <a:t> </a:t>
            </a:r>
            <a:r>
              <a:rPr dirty="0" sz="4850" spc="-175">
                <a:latin typeface="Calibri"/>
                <a:cs typeface="Calibri"/>
              </a:rPr>
              <a:t>real-</a:t>
            </a:r>
            <a:r>
              <a:rPr dirty="0" sz="4850" spc="-85">
                <a:latin typeface="Calibri"/>
                <a:cs typeface="Calibri"/>
              </a:rPr>
              <a:t>time</a:t>
            </a:r>
            <a:r>
              <a:rPr dirty="0" sz="4850" spc="-25">
                <a:latin typeface="Calibri"/>
                <a:cs typeface="Calibri"/>
              </a:rPr>
              <a:t> </a:t>
            </a:r>
            <a:r>
              <a:rPr dirty="0" sz="4850" spc="-110">
                <a:latin typeface="Calibri"/>
                <a:cs typeface="Calibri"/>
              </a:rPr>
              <a:t>responses</a:t>
            </a:r>
            <a:r>
              <a:rPr dirty="0" sz="4850" spc="-125">
                <a:latin typeface="Calibri"/>
                <a:cs typeface="Calibri"/>
              </a:rPr>
              <a:t> </a:t>
            </a:r>
            <a:r>
              <a:rPr dirty="0" sz="4850" spc="-85">
                <a:latin typeface="Calibri"/>
                <a:cs typeface="Calibri"/>
              </a:rPr>
              <a:t>via</a:t>
            </a:r>
            <a:r>
              <a:rPr dirty="0" sz="4850" spc="-190">
                <a:latin typeface="Calibri"/>
                <a:cs typeface="Calibri"/>
              </a:rPr>
              <a:t> </a:t>
            </a:r>
            <a:r>
              <a:rPr dirty="0" sz="4850">
                <a:latin typeface="Calibri"/>
                <a:cs typeface="Calibri"/>
              </a:rPr>
              <a:t>a</a:t>
            </a:r>
            <a:r>
              <a:rPr dirty="0" sz="4850" spc="-275">
                <a:latin typeface="Calibri"/>
                <a:cs typeface="Calibri"/>
              </a:rPr>
              <a:t> </a:t>
            </a:r>
            <a:r>
              <a:rPr dirty="0" sz="4850" spc="-175">
                <a:latin typeface="Calibri"/>
                <a:cs typeface="Calibri"/>
              </a:rPr>
              <a:t>user-</a:t>
            </a:r>
            <a:r>
              <a:rPr dirty="0" sz="4850" spc="-100">
                <a:latin typeface="Calibri"/>
                <a:cs typeface="Calibri"/>
              </a:rPr>
              <a:t>friendly</a:t>
            </a:r>
            <a:r>
              <a:rPr dirty="0" sz="4850" spc="20">
                <a:latin typeface="Calibri"/>
                <a:cs typeface="Calibri"/>
              </a:rPr>
              <a:t> </a:t>
            </a:r>
            <a:r>
              <a:rPr dirty="0" sz="4850" spc="-120">
                <a:latin typeface="Calibri"/>
                <a:cs typeface="Calibri"/>
              </a:rPr>
              <a:t>interface.</a:t>
            </a:r>
            <a:endParaRPr sz="4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160">
              <a:lnSpc>
                <a:spcPct val="100000"/>
              </a:lnSpc>
              <a:spcBef>
                <a:spcPts val="95"/>
              </a:spcBef>
            </a:pPr>
            <a:r>
              <a:rPr dirty="0" sz="8000" spc="-375"/>
              <a:t>Non-</a:t>
            </a:r>
            <a:r>
              <a:rPr dirty="0" sz="8000" spc="-325"/>
              <a:t>FunctionaJ</a:t>
            </a:r>
            <a:r>
              <a:rPr dirty="0" sz="8000" spc="40"/>
              <a:t> </a:t>
            </a:r>
            <a:r>
              <a:rPr dirty="0" sz="8000" spc="-320"/>
              <a:t>Requirements</a:t>
            </a:r>
            <a:endParaRPr sz="8000"/>
          </a:p>
        </p:txBody>
      </p:sp>
      <p:sp>
        <p:nvSpPr>
          <p:cNvPr id="4" name="object 4" descr=""/>
          <p:cNvSpPr txBox="1"/>
          <p:nvPr/>
        </p:nvSpPr>
        <p:spPr>
          <a:xfrm>
            <a:off x="415403" y="2907434"/>
            <a:ext cx="13049250" cy="5001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5125" indent="-352425">
              <a:lnSpc>
                <a:spcPts val="3970"/>
              </a:lnSpc>
              <a:spcBef>
                <a:spcPts val="95"/>
              </a:spcBef>
              <a:buChar char="•"/>
              <a:tabLst>
                <a:tab pos="365125" algn="l"/>
              </a:tabLst>
            </a:pPr>
            <a:r>
              <a:rPr dirty="0" sz="3400">
                <a:latin typeface="Calibri"/>
                <a:cs typeface="Calibri"/>
              </a:rPr>
              <a:t>Performance:</a:t>
            </a:r>
            <a:r>
              <a:rPr dirty="0" sz="3400" spc="-30">
                <a:latin typeface="Calibri"/>
                <a:cs typeface="Calibri"/>
              </a:rPr>
              <a:t> </a:t>
            </a:r>
            <a:r>
              <a:rPr dirty="0" sz="3400" spc="-100">
                <a:latin typeface="Calibri"/>
                <a:cs typeface="Calibri"/>
              </a:rPr>
              <a:t>The</a:t>
            </a:r>
            <a:r>
              <a:rPr dirty="0" sz="3400" spc="-90">
                <a:latin typeface="Calibri"/>
                <a:cs typeface="Calibri"/>
              </a:rPr>
              <a:t> </a:t>
            </a:r>
            <a:r>
              <a:rPr dirty="0" sz="3400" spc="-85">
                <a:latin typeface="Calibri"/>
                <a:cs typeface="Calibri"/>
              </a:rPr>
              <a:t>chatbot</a:t>
            </a:r>
            <a:r>
              <a:rPr dirty="0" sz="3400" spc="-65">
                <a:latin typeface="Calibri"/>
                <a:cs typeface="Calibri"/>
              </a:rPr>
              <a:t> </a:t>
            </a:r>
            <a:r>
              <a:rPr dirty="0" sz="3400" spc="-50">
                <a:latin typeface="Calibri"/>
                <a:cs typeface="Calibri"/>
              </a:rPr>
              <a:t>should</a:t>
            </a:r>
            <a:r>
              <a:rPr dirty="0" sz="3400" spc="-25">
                <a:latin typeface="Calibri"/>
                <a:cs typeface="Calibri"/>
              </a:rPr>
              <a:t> </a:t>
            </a:r>
            <a:r>
              <a:rPr dirty="0" sz="3400" spc="-45">
                <a:latin typeface="Calibri"/>
                <a:cs typeface="Calibri"/>
              </a:rPr>
              <a:t>respond</a:t>
            </a:r>
            <a:r>
              <a:rPr dirty="0" sz="3400" spc="-15">
                <a:latin typeface="Calibri"/>
                <a:cs typeface="Calibri"/>
              </a:rPr>
              <a:t> </a:t>
            </a:r>
            <a:r>
              <a:rPr dirty="0" sz="3400" spc="-110">
                <a:latin typeface="Calibri"/>
                <a:cs typeface="Calibri"/>
              </a:rPr>
              <a:t>to</a:t>
            </a:r>
            <a:r>
              <a:rPr dirty="0" sz="3400" spc="-80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user</a:t>
            </a:r>
            <a:r>
              <a:rPr dirty="0" sz="3400" spc="-60">
                <a:latin typeface="Calibri"/>
                <a:cs typeface="Calibri"/>
              </a:rPr>
              <a:t> </a:t>
            </a:r>
            <a:r>
              <a:rPr dirty="0" sz="3400" spc="-70">
                <a:latin typeface="Calibri"/>
                <a:cs typeface="Calibri"/>
              </a:rPr>
              <a:t>queries</a:t>
            </a:r>
            <a:r>
              <a:rPr dirty="0" sz="3400" spc="-80">
                <a:latin typeface="Calibri"/>
                <a:cs typeface="Calibri"/>
              </a:rPr>
              <a:t> </a:t>
            </a:r>
            <a:r>
              <a:rPr dirty="0" sz="3400" spc="-100">
                <a:latin typeface="Calibri"/>
                <a:cs typeface="Calibri"/>
              </a:rPr>
              <a:t>within</a:t>
            </a:r>
            <a:r>
              <a:rPr dirty="0" sz="3400" spc="-9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2</a:t>
            </a:r>
            <a:r>
              <a:rPr dirty="0" sz="3400" spc="-135">
                <a:latin typeface="Calibri"/>
                <a:cs typeface="Calibri"/>
              </a:rPr>
              <a:t> </a:t>
            </a:r>
            <a:r>
              <a:rPr dirty="0" sz="3400" spc="-40">
                <a:latin typeface="Calibri"/>
                <a:cs typeface="Calibri"/>
              </a:rPr>
              <a:t>seconds</a:t>
            </a:r>
            <a:endParaRPr sz="3400">
              <a:latin typeface="Calibri"/>
              <a:cs typeface="Calibri"/>
            </a:endParaRPr>
          </a:p>
          <a:p>
            <a:pPr marL="369570">
              <a:lnSpc>
                <a:spcPts val="3904"/>
              </a:lnSpc>
            </a:pPr>
            <a:r>
              <a:rPr dirty="0" sz="3450" spc="-155">
                <a:latin typeface="Calibri"/>
                <a:cs typeface="Calibri"/>
              </a:rPr>
              <a:t>to</a:t>
            </a:r>
            <a:r>
              <a:rPr dirty="0" sz="3450" spc="-40">
                <a:latin typeface="Calibri"/>
                <a:cs typeface="Calibri"/>
              </a:rPr>
              <a:t> </a:t>
            </a:r>
            <a:r>
              <a:rPr dirty="0" sz="3450" spc="-85">
                <a:latin typeface="Calibri"/>
                <a:cs typeface="Calibri"/>
              </a:rPr>
              <a:t>ensure</a:t>
            </a:r>
            <a:r>
              <a:rPr dirty="0" sz="3450" spc="-110">
                <a:latin typeface="Calibri"/>
                <a:cs typeface="Calibri"/>
              </a:rPr>
              <a:t> </a:t>
            </a:r>
            <a:r>
              <a:rPr dirty="0" sz="3450" spc="-114">
                <a:latin typeface="Calibri"/>
                <a:cs typeface="Calibri"/>
              </a:rPr>
              <a:t>smooth</a:t>
            </a:r>
            <a:r>
              <a:rPr dirty="0" sz="3450" spc="-45">
                <a:latin typeface="Calibri"/>
                <a:cs typeface="Calibri"/>
              </a:rPr>
              <a:t> </a:t>
            </a:r>
            <a:r>
              <a:rPr dirty="0" sz="3450" spc="-50">
                <a:latin typeface="Calibri"/>
                <a:cs typeface="Calibri"/>
              </a:rPr>
              <a:t>interactions.</a:t>
            </a:r>
            <a:endParaRPr sz="3450">
              <a:latin typeface="Calibri"/>
              <a:cs typeface="Calibri"/>
            </a:endParaRPr>
          </a:p>
          <a:p>
            <a:pPr marL="374015" indent="-361315">
              <a:lnSpc>
                <a:spcPts val="3925"/>
              </a:lnSpc>
              <a:buChar char="•"/>
              <a:tabLst>
                <a:tab pos="374015" algn="l"/>
              </a:tabLst>
            </a:pPr>
            <a:r>
              <a:rPr dirty="0" sz="3450">
                <a:latin typeface="Calibri"/>
                <a:cs typeface="Calibri"/>
              </a:rPr>
              <a:t>Scalability:</a:t>
            </a:r>
            <a:r>
              <a:rPr dirty="0" sz="3450" spc="-25">
                <a:latin typeface="Calibri"/>
                <a:cs typeface="Calibri"/>
              </a:rPr>
              <a:t> </a:t>
            </a:r>
            <a:r>
              <a:rPr dirty="0" sz="3450" spc="-85">
                <a:latin typeface="Calibri"/>
                <a:cs typeface="Calibri"/>
              </a:rPr>
              <a:t>The</a:t>
            </a:r>
            <a:r>
              <a:rPr dirty="0" sz="3450" spc="-105">
                <a:latin typeface="Calibri"/>
                <a:cs typeface="Calibri"/>
              </a:rPr>
              <a:t> system</a:t>
            </a:r>
            <a:r>
              <a:rPr dirty="0" sz="3450" spc="-80">
                <a:latin typeface="Calibri"/>
                <a:cs typeface="Calibri"/>
              </a:rPr>
              <a:t> </a:t>
            </a:r>
            <a:r>
              <a:rPr dirty="0" sz="3450" spc="-95">
                <a:latin typeface="Calibri"/>
                <a:cs typeface="Calibri"/>
              </a:rPr>
              <a:t>should</a:t>
            </a:r>
            <a:r>
              <a:rPr dirty="0" sz="3450" spc="-45">
                <a:latin typeface="Calibri"/>
                <a:cs typeface="Calibri"/>
              </a:rPr>
              <a:t> </a:t>
            </a:r>
            <a:r>
              <a:rPr dirty="0" sz="3450" spc="-85">
                <a:latin typeface="Calibri"/>
                <a:cs typeface="Calibri"/>
              </a:rPr>
              <a:t>handle</a:t>
            </a:r>
            <a:r>
              <a:rPr dirty="0" sz="3450" spc="-35">
                <a:latin typeface="Calibri"/>
                <a:cs typeface="Calibri"/>
              </a:rPr>
              <a:t> </a:t>
            </a:r>
            <a:r>
              <a:rPr dirty="0" sz="3450" spc="-80">
                <a:latin typeface="Calibri"/>
                <a:cs typeface="Calibri"/>
              </a:rPr>
              <a:t>increasing</a:t>
            </a:r>
            <a:r>
              <a:rPr dirty="0" sz="3450" spc="-45">
                <a:latin typeface="Calibri"/>
                <a:cs typeface="Calibri"/>
              </a:rPr>
              <a:t> </a:t>
            </a:r>
            <a:r>
              <a:rPr dirty="0" sz="3450" spc="-50">
                <a:latin typeface="Calibri"/>
                <a:cs typeface="Calibri"/>
              </a:rPr>
              <a:t>user</a:t>
            </a:r>
            <a:r>
              <a:rPr dirty="0" sz="3450" spc="-125">
                <a:latin typeface="Calibri"/>
                <a:cs typeface="Calibri"/>
              </a:rPr>
              <a:t> </a:t>
            </a:r>
            <a:r>
              <a:rPr dirty="0" sz="3450" spc="-105">
                <a:latin typeface="Calibri"/>
                <a:cs typeface="Calibri"/>
              </a:rPr>
              <a:t>interactions</a:t>
            </a:r>
            <a:r>
              <a:rPr dirty="0" sz="3450" spc="45">
                <a:latin typeface="Calibri"/>
                <a:cs typeface="Calibri"/>
              </a:rPr>
              <a:t> </a:t>
            </a:r>
            <a:r>
              <a:rPr dirty="0" sz="3450" spc="-10">
                <a:latin typeface="Calibri"/>
                <a:cs typeface="Calibri"/>
              </a:rPr>
              <a:t>without</a:t>
            </a:r>
            <a:endParaRPr sz="3450">
              <a:latin typeface="Calibri"/>
              <a:cs typeface="Calibri"/>
            </a:endParaRPr>
          </a:p>
          <a:p>
            <a:pPr marL="368935">
              <a:lnSpc>
                <a:spcPts val="3920"/>
              </a:lnSpc>
              <a:tabLst>
                <a:tab pos="2636520" algn="l"/>
              </a:tabLst>
            </a:pPr>
            <a:r>
              <a:rPr dirty="0" sz="3400" spc="-20">
                <a:latin typeface="Calibri"/>
                <a:cs typeface="Calibri"/>
              </a:rPr>
              <a:t>performance</a:t>
            </a:r>
            <a:r>
              <a:rPr dirty="0" sz="3400">
                <a:latin typeface="Calibri"/>
                <a:cs typeface="Calibri"/>
              </a:rPr>
              <a:t>	</a:t>
            </a:r>
            <a:r>
              <a:rPr dirty="0" sz="3400" spc="-35">
                <a:latin typeface="Calibri"/>
                <a:cs typeface="Calibri"/>
              </a:rPr>
              <a:t>degradation.</a:t>
            </a:r>
            <a:endParaRPr sz="3400">
              <a:latin typeface="Calibri"/>
              <a:cs typeface="Calibri"/>
            </a:endParaRPr>
          </a:p>
          <a:p>
            <a:pPr marL="365125" indent="-351790">
              <a:lnSpc>
                <a:spcPts val="3845"/>
              </a:lnSpc>
              <a:buChar char="•"/>
              <a:tabLst>
                <a:tab pos="365125" algn="l"/>
              </a:tabLst>
            </a:pPr>
            <a:r>
              <a:rPr dirty="0" sz="3350">
                <a:latin typeface="Calibri"/>
                <a:cs typeface="Calibri"/>
              </a:rPr>
              <a:t>Reliability:</a:t>
            </a:r>
            <a:r>
              <a:rPr dirty="0" sz="3350" spc="-40">
                <a:latin typeface="Calibri"/>
                <a:cs typeface="Calibri"/>
              </a:rPr>
              <a:t> </a:t>
            </a:r>
            <a:r>
              <a:rPr dirty="0" sz="3350" spc="-20">
                <a:latin typeface="Calibri"/>
                <a:cs typeface="Calibri"/>
              </a:rPr>
              <a:t>Ensure</a:t>
            </a:r>
            <a:r>
              <a:rPr dirty="0" sz="3350" spc="-25">
                <a:latin typeface="Calibri"/>
                <a:cs typeface="Calibri"/>
              </a:rPr>
              <a:t> high</a:t>
            </a:r>
            <a:r>
              <a:rPr dirty="0" sz="3350" spc="-60">
                <a:latin typeface="Calibri"/>
                <a:cs typeface="Calibri"/>
              </a:rPr>
              <a:t> </a:t>
            </a:r>
            <a:r>
              <a:rPr dirty="0" sz="3350" spc="-80">
                <a:latin typeface="Calibri"/>
                <a:cs typeface="Calibri"/>
              </a:rPr>
              <a:t>availability</a:t>
            </a:r>
            <a:r>
              <a:rPr dirty="0" sz="3350" spc="40">
                <a:latin typeface="Calibri"/>
                <a:cs typeface="Calibri"/>
              </a:rPr>
              <a:t> </a:t>
            </a:r>
            <a:r>
              <a:rPr dirty="0" sz="3350" spc="-110">
                <a:latin typeface="Calibri"/>
                <a:cs typeface="Calibri"/>
              </a:rPr>
              <a:t>with</a:t>
            </a:r>
            <a:r>
              <a:rPr dirty="0" sz="3350" spc="-80">
                <a:latin typeface="Calibri"/>
                <a:cs typeface="Calibri"/>
              </a:rPr>
              <a:t> </a:t>
            </a:r>
            <a:r>
              <a:rPr dirty="0" sz="3350" spc="-70">
                <a:latin typeface="Calibri"/>
                <a:cs typeface="Calibri"/>
              </a:rPr>
              <a:t>minimai</a:t>
            </a:r>
            <a:r>
              <a:rPr dirty="0" sz="3350" spc="110">
                <a:latin typeface="Calibri"/>
                <a:cs typeface="Calibri"/>
              </a:rPr>
              <a:t> </a:t>
            </a:r>
            <a:r>
              <a:rPr dirty="0" sz="3350" spc="-105">
                <a:latin typeface="Calibri"/>
                <a:cs typeface="Calibri"/>
              </a:rPr>
              <a:t>downtime</a:t>
            </a:r>
            <a:r>
              <a:rPr dirty="0" sz="3350" spc="85">
                <a:latin typeface="Calibri"/>
                <a:cs typeface="Calibri"/>
              </a:rPr>
              <a:t> </a:t>
            </a:r>
            <a:r>
              <a:rPr dirty="0" sz="3350" spc="-10">
                <a:latin typeface="Calibri"/>
                <a:cs typeface="Calibri"/>
              </a:rPr>
              <a:t>for</a:t>
            </a:r>
            <a:r>
              <a:rPr dirty="0" sz="3350" spc="-110">
                <a:latin typeface="Calibri"/>
                <a:cs typeface="Calibri"/>
              </a:rPr>
              <a:t> </a:t>
            </a:r>
            <a:r>
              <a:rPr dirty="0" sz="3350" spc="-10">
                <a:latin typeface="Calibri"/>
                <a:cs typeface="Calibri"/>
              </a:rPr>
              <a:t>consistent</a:t>
            </a:r>
            <a:endParaRPr sz="3350">
              <a:latin typeface="Calibri"/>
              <a:cs typeface="Calibri"/>
            </a:endParaRPr>
          </a:p>
          <a:p>
            <a:pPr marL="369570">
              <a:lnSpc>
                <a:spcPts val="3935"/>
              </a:lnSpc>
            </a:pPr>
            <a:r>
              <a:rPr dirty="0" sz="3450" spc="-55">
                <a:latin typeface="Calibri"/>
                <a:cs typeface="Calibri"/>
              </a:rPr>
              <a:t>user</a:t>
            </a:r>
            <a:r>
              <a:rPr dirty="0" sz="3450" spc="-130">
                <a:latin typeface="Calibri"/>
                <a:cs typeface="Calibri"/>
              </a:rPr>
              <a:t> </a:t>
            </a:r>
            <a:r>
              <a:rPr dirty="0" sz="3450" spc="-45">
                <a:latin typeface="Calibri"/>
                <a:cs typeface="Calibri"/>
              </a:rPr>
              <a:t>experience.</a:t>
            </a:r>
            <a:endParaRPr sz="3450">
              <a:latin typeface="Calibri"/>
              <a:cs typeface="Calibri"/>
            </a:endParaRPr>
          </a:p>
          <a:p>
            <a:pPr marL="365125" indent="-352425">
              <a:lnSpc>
                <a:spcPts val="3920"/>
              </a:lnSpc>
              <a:buChar char="•"/>
              <a:tabLst>
                <a:tab pos="365125" algn="l"/>
              </a:tabLst>
            </a:pPr>
            <a:r>
              <a:rPr dirty="0" sz="3400">
                <a:latin typeface="Calibri"/>
                <a:cs typeface="Calibri"/>
              </a:rPr>
              <a:t>Usability:</a:t>
            </a:r>
            <a:r>
              <a:rPr dirty="0" sz="3400" spc="-145">
                <a:latin typeface="Calibri"/>
                <a:cs typeface="Calibri"/>
              </a:rPr>
              <a:t> </a:t>
            </a:r>
            <a:r>
              <a:rPr dirty="0" sz="3400" spc="-80">
                <a:latin typeface="Calibri"/>
                <a:cs typeface="Calibri"/>
              </a:rPr>
              <a:t>Provide</a:t>
            </a:r>
            <a:r>
              <a:rPr dirty="0" sz="3400" spc="6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a</a:t>
            </a:r>
            <a:r>
              <a:rPr dirty="0" sz="3400" spc="-190">
                <a:latin typeface="Calibri"/>
                <a:cs typeface="Calibri"/>
              </a:rPr>
              <a:t> </a:t>
            </a:r>
            <a:r>
              <a:rPr dirty="0" sz="3400" spc="-65">
                <a:latin typeface="Calibri"/>
                <a:cs typeface="Calibri"/>
              </a:rPr>
              <a:t>simple,</a:t>
            </a:r>
            <a:r>
              <a:rPr dirty="0" sz="3400" spc="10">
                <a:latin typeface="Calibri"/>
                <a:cs typeface="Calibri"/>
              </a:rPr>
              <a:t> </a:t>
            </a:r>
            <a:r>
              <a:rPr dirty="0" sz="3400" spc="-90">
                <a:latin typeface="Calibri"/>
                <a:cs typeface="Calibri"/>
              </a:rPr>
              <a:t>intuitive</a:t>
            </a:r>
            <a:r>
              <a:rPr dirty="0" sz="3400" spc="95">
                <a:latin typeface="Calibri"/>
                <a:cs typeface="Calibri"/>
              </a:rPr>
              <a:t> </a:t>
            </a:r>
            <a:r>
              <a:rPr dirty="0" sz="3400" spc="-85">
                <a:latin typeface="Calibri"/>
                <a:cs typeface="Calibri"/>
              </a:rPr>
              <a:t>interface</a:t>
            </a:r>
            <a:r>
              <a:rPr dirty="0" sz="3400" spc="-10">
                <a:latin typeface="Calibri"/>
                <a:cs typeface="Calibri"/>
              </a:rPr>
              <a:t> </a:t>
            </a:r>
            <a:r>
              <a:rPr dirty="0" sz="3400" spc="-45">
                <a:latin typeface="Calibri"/>
                <a:cs typeface="Calibri"/>
              </a:rPr>
              <a:t>for</a:t>
            </a:r>
            <a:r>
              <a:rPr dirty="0" sz="3400" spc="-12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users</a:t>
            </a:r>
            <a:r>
              <a:rPr dirty="0" sz="3400" spc="-40">
                <a:latin typeface="Calibri"/>
                <a:cs typeface="Calibri"/>
              </a:rPr>
              <a:t> </a:t>
            </a:r>
            <a:r>
              <a:rPr dirty="0" sz="3400" spc="-110">
                <a:latin typeface="Calibri"/>
                <a:cs typeface="Calibri"/>
              </a:rPr>
              <a:t>of</a:t>
            </a:r>
            <a:r>
              <a:rPr dirty="0" sz="3400" spc="-95">
                <a:latin typeface="Calibri"/>
                <a:cs typeface="Calibri"/>
              </a:rPr>
              <a:t> </a:t>
            </a:r>
            <a:r>
              <a:rPr dirty="0" sz="3400" spc="-70">
                <a:latin typeface="Calibri"/>
                <a:cs typeface="Calibri"/>
              </a:rPr>
              <a:t>varying</a:t>
            </a:r>
            <a:r>
              <a:rPr dirty="0" sz="3400" spc="-90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technical</a:t>
            </a:r>
            <a:endParaRPr sz="3400">
              <a:latin typeface="Calibri"/>
              <a:cs typeface="Calibri"/>
            </a:endParaRPr>
          </a:p>
          <a:p>
            <a:pPr marL="369570">
              <a:lnSpc>
                <a:spcPts val="3879"/>
              </a:lnSpc>
            </a:pPr>
            <a:r>
              <a:rPr dirty="0" sz="3350" spc="-10">
                <a:latin typeface="Calibri"/>
                <a:cs typeface="Calibri"/>
              </a:rPr>
              <a:t>expertise.</a:t>
            </a:r>
            <a:endParaRPr sz="3350">
              <a:latin typeface="Calibri"/>
              <a:cs typeface="Calibri"/>
            </a:endParaRPr>
          </a:p>
          <a:p>
            <a:pPr marL="368935" marR="260350" indent="-356235">
              <a:lnSpc>
                <a:spcPts val="3890"/>
              </a:lnSpc>
              <a:spcBef>
                <a:spcPts val="210"/>
              </a:spcBef>
              <a:buChar char="•"/>
              <a:tabLst>
                <a:tab pos="368935" algn="l"/>
                <a:tab pos="374015" algn="l"/>
              </a:tabLst>
            </a:pPr>
            <a:r>
              <a:rPr dirty="0" sz="3400">
                <a:latin typeface="Calibri"/>
                <a:cs typeface="Calibri"/>
              </a:rPr>
              <a:t>	Security:</a:t>
            </a:r>
            <a:r>
              <a:rPr dirty="0" sz="3400" spc="-195">
                <a:latin typeface="Calibri"/>
                <a:cs typeface="Calibri"/>
              </a:rPr>
              <a:t> </a:t>
            </a:r>
            <a:r>
              <a:rPr dirty="0" sz="3400" spc="-65">
                <a:latin typeface="Calibri"/>
                <a:cs typeface="Calibri"/>
              </a:rPr>
              <a:t>Safeguard</a:t>
            </a:r>
            <a:r>
              <a:rPr dirty="0" sz="3400" spc="-1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user</a:t>
            </a:r>
            <a:r>
              <a:rPr dirty="0" sz="3400" spc="-85">
                <a:latin typeface="Calibri"/>
                <a:cs typeface="Calibri"/>
              </a:rPr>
              <a:t> </a:t>
            </a:r>
            <a:r>
              <a:rPr dirty="0" sz="3400" spc="-65">
                <a:latin typeface="Calibri"/>
                <a:cs typeface="Calibri"/>
              </a:rPr>
              <a:t>data</a:t>
            </a:r>
            <a:r>
              <a:rPr dirty="0" sz="3400" spc="-120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and</a:t>
            </a:r>
            <a:r>
              <a:rPr dirty="0" sz="3400" spc="-65">
                <a:latin typeface="Calibri"/>
                <a:cs typeface="Calibri"/>
              </a:rPr>
              <a:t> </a:t>
            </a:r>
            <a:r>
              <a:rPr dirty="0" sz="3400" spc="-90">
                <a:latin typeface="Calibri"/>
                <a:cs typeface="Calibri"/>
              </a:rPr>
              <a:t>interaction</a:t>
            </a:r>
            <a:r>
              <a:rPr dirty="0" sz="3400" spc="-15">
                <a:latin typeface="Calibri"/>
                <a:cs typeface="Calibri"/>
              </a:rPr>
              <a:t> </a:t>
            </a:r>
            <a:r>
              <a:rPr dirty="0" sz="3400" spc="-20">
                <a:latin typeface="Calibri"/>
                <a:cs typeface="Calibri"/>
              </a:rPr>
              <a:t>logs</a:t>
            </a:r>
            <a:r>
              <a:rPr dirty="0" sz="3400" spc="-125">
                <a:latin typeface="Calibri"/>
                <a:cs typeface="Calibri"/>
              </a:rPr>
              <a:t> </a:t>
            </a:r>
            <a:r>
              <a:rPr dirty="0" sz="3400" spc="-120">
                <a:latin typeface="Calibri"/>
                <a:cs typeface="Calibri"/>
              </a:rPr>
              <a:t>to</a:t>
            </a:r>
            <a:r>
              <a:rPr dirty="0" sz="3400" spc="-70">
                <a:latin typeface="Calibri"/>
                <a:cs typeface="Calibri"/>
              </a:rPr>
              <a:t> </a:t>
            </a:r>
            <a:r>
              <a:rPr dirty="0" sz="3400" spc="-75">
                <a:latin typeface="Calibri"/>
                <a:cs typeface="Calibri"/>
              </a:rPr>
              <a:t>maintain</a:t>
            </a:r>
            <a:r>
              <a:rPr dirty="0" sz="3400" spc="15">
                <a:latin typeface="Calibri"/>
                <a:cs typeface="Calibri"/>
              </a:rPr>
              <a:t> </a:t>
            </a:r>
            <a:r>
              <a:rPr dirty="0" sz="3400" spc="-80">
                <a:latin typeface="Calibri"/>
                <a:cs typeface="Calibri"/>
              </a:rPr>
              <a:t>privacy</a:t>
            </a:r>
            <a:r>
              <a:rPr dirty="0" sz="3400" spc="-105">
                <a:latin typeface="Calibri"/>
                <a:cs typeface="Calibri"/>
              </a:rPr>
              <a:t> </a:t>
            </a:r>
            <a:r>
              <a:rPr dirty="0" sz="3400" spc="-25">
                <a:latin typeface="Calibri"/>
                <a:cs typeface="Calibri"/>
              </a:rPr>
              <a:t>and </a:t>
            </a:r>
            <a:r>
              <a:rPr dirty="0" sz="3400" spc="-55">
                <a:latin typeface="Calibri"/>
                <a:cs typeface="Calibri"/>
              </a:rPr>
              <a:t>data</a:t>
            </a:r>
            <a:r>
              <a:rPr dirty="0" sz="3400" spc="-125">
                <a:latin typeface="Calibri"/>
                <a:cs typeface="Calibri"/>
              </a:rPr>
              <a:t> </a:t>
            </a:r>
            <a:r>
              <a:rPr dirty="0" sz="3400" spc="-30">
                <a:latin typeface="Calibri"/>
                <a:cs typeface="Calibri"/>
              </a:rPr>
              <a:t>integrity.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287" y="2961778"/>
            <a:ext cx="17507712" cy="73252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800" spc="-95"/>
              <a:t>Data</a:t>
            </a:r>
            <a:r>
              <a:rPr dirty="0" sz="7800" spc="-340"/>
              <a:t> </a:t>
            </a:r>
            <a:r>
              <a:rPr dirty="0" sz="7800" spc="-170"/>
              <a:t>Preproccesing</a:t>
            </a:r>
            <a:endParaRPr sz="7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6532976"/>
            <a:ext cx="9698735" cy="36016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2160" y="4308595"/>
            <a:ext cx="2987040" cy="17673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2160" y="5539623"/>
            <a:ext cx="3651504" cy="17673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9903" y="4308595"/>
            <a:ext cx="2529840" cy="17673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883664" y="3315242"/>
            <a:ext cx="12667615" cy="2541905"/>
            <a:chOff x="1883664" y="3315242"/>
            <a:chExt cx="12667615" cy="2541905"/>
          </a:xfrm>
        </p:grpSpPr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20144" y="4320783"/>
              <a:ext cx="1950719" cy="16454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883664" y="3315242"/>
              <a:ext cx="12667615" cy="2541905"/>
            </a:xfrm>
            <a:custGeom>
              <a:avLst/>
              <a:gdLst/>
              <a:ahLst/>
              <a:cxnLst/>
              <a:rect l="l" t="t" r="r" b="b"/>
              <a:pathLst>
                <a:path w="12667615" h="2541904">
                  <a:moveTo>
                    <a:pt x="12667488" y="2542032"/>
                  </a:moveTo>
                  <a:lnTo>
                    <a:pt x="0" y="2542032"/>
                  </a:lnTo>
                  <a:lnTo>
                    <a:pt x="0" y="0"/>
                  </a:lnTo>
                  <a:lnTo>
                    <a:pt x="12667488" y="0"/>
                  </a:lnTo>
                  <a:lnTo>
                    <a:pt x="12667488" y="2542032"/>
                  </a:lnTo>
                  <a:close/>
                </a:path>
              </a:pathLst>
            </a:custGeom>
            <a:solidFill>
              <a:srgbClr val="1A1A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883664" y="3315242"/>
            <a:ext cx="12667615" cy="2541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700">
              <a:latin typeface="Times New Roman"/>
              <a:cs typeface="Times New Roman"/>
            </a:endParaRPr>
          </a:p>
          <a:p>
            <a:pPr marL="8131175">
              <a:lnSpc>
                <a:spcPct val="100000"/>
              </a:lnSpc>
              <a:tabLst>
                <a:tab pos="8465820" algn="l"/>
              </a:tabLst>
            </a:pPr>
            <a:r>
              <a:rPr dirty="0" sz="1700" spc="-50">
                <a:solidFill>
                  <a:srgbClr val="A0A0A0"/>
                </a:solidFill>
                <a:latin typeface="Arial MT"/>
                <a:cs typeface="Arial MT"/>
              </a:rPr>
              <a:t>-</a:t>
            </a:r>
            <a:r>
              <a:rPr dirty="0" sz="1700">
                <a:solidFill>
                  <a:srgbClr val="A0A0A0"/>
                </a:solidFill>
                <a:latin typeface="Arial MT"/>
                <a:cs typeface="Arial MT"/>
              </a:rPr>
              <a:t>	</a:t>
            </a:r>
            <a:r>
              <a:rPr dirty="0" sz="1700" spc="-25">
                <a:solidFill>
                  <a:srgbClr val="A5A5A5"/>
                </a:solidFill>
                <a:latin typeface="Arial MT"/>
                <a:cs typeface="Arial MT"/>
              </a:rPr>
              <a:t>),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49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dirty="0" sz="7400" spc="-55"/>
              <a:t>Modeİ</a:t>
            </a:r>
            <a:r>
              <a:rPr dirty="0" sz="7400" spc="-200"/>
              <a:t> </a:t>
            </a:r>
            <a:r>
              <a:rPr dirty="0" sz="7400" spc="-10"/>
              <a:t>Buiìding</a:t>
            </a:r>
            <a:endParaRPr sz="7400"/>
          </a:p>
        </p:txBody>
      </p:sp>
      <p:sp>
        <p:nvSpPr>
          <p:cNvPr id="14" name="object 14" descr=""/>
          <p:cNvSpPr txBox="1"/>
          <p:nvPr/>
        </p:nvSpPr>
        <p:spPr>
          <a:xfrm>
            <a:off x="1016998" y="2380033"/>
            <a:ext cx="4149090" cy="642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50" spc="-10">
                <a:solidFill>
                  <a:srgbClr val="676767"/>
                </a:solidFill>
                <a:latin typeface="Calibri"/>
                <a:cs typeface="Calibri"/>
              </a:rPr>
              <a:t>Model</a:t>
            </a:r>
            <a:r>
              <a:rPr dirty="0" sz="4050" spc="-19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4050" spc="-10">
                <a:solidFill>
                  <a:srgbClr val="6D6D6D"/>
                </a:solidFill>
                <a:latin typeface="Calibri"/>
                <a:cs typeface="Calibri"/>
              </a:rPr>
              <a:t>Architecture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35819" y="6250099"/>
            <a:ext cx="66598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646464"/>
                </a:solidFill>
                <a:latin typeface="Calibri"/>
                <a:cs typeface="Calibri"/>
              </a:rPr>
              <a:t>Model</a:t>
            </a:r>
            <a:r>
              <a:rPr dirty="0" sz="4000" spc="25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707070"/>
                </a:solidFill>
                <a:latin typeface="Calibri"/>
                <a:cs typeface="Calibri"/>
              </a:rPr>
              <a:t>Compilation</a:t>
            </a:r>
            <a:r>
              <a:rPr dirty="0" sz="4000" spc="484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000" spc="75">
                <a:solidFill>
                  <a:srgbClr val="6B6B6B"/>
                </a:solidFill>
                <a:latin typeface="Calibri"/>
                <a:cs typeface="Calibri"/>
              </a:rPr>
              <a:t>and</a:t>
            </a:r>
            <a:r>
              <a:rPr dirty="0" sz="4000" spc="229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4000" spc="65">
                <a:solidFill>
                  <a:srgbClr val="6E6E6E"/>
                </a:solidFill>
                <a:latin typeface="Calibri"/>
                <a:cs typeface="Calibri"/>
              </a:rPr>
              <a:t>Trainin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127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168" y="3272582"/>
            <a:ext cx="17379696" cy="23218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255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accuracy</a:t>
            </a:r>
            <a:r>
              <a:rPr dirty="0" spc="-250"/>
              <a:t> </a:t>
            </a:r>
            <a:r>
              <a:rPr dirty="0" spc="-275"/>
              <a:t>output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027151" y="6240451"/>
            <a:ext cx="2907665" cy="650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100">
                <a:solidFill>
                  <a:srgbClr val="6E6E6E"/>
                </a:solidFill>
                <a:latin typeface="Calibri"/>
                <a:cs typeface="Calibri"/>
              </a:rPr>
              <a:t>95%</a:t>
            </a:r>
            <a:r>
              <a:rPr dirty="0" sz="4100" spc="-17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100" spc="-10">
                <a:solidFill>
                  <a:srgbClr val="6E6E6E"/>
                </a:solidFill>
                <a:latin typeface="Calibri"/>
                <a:cs typeface="Calibri"/>
              </a:rPr>
              <a:t>accuracy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197510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dirty="0" sz="7500"/>
              <a:t>Litrature</a:t>
            </a:r>
            <a:r>
              <a:rPr dirty="0" sz="7500" spc="30"/>
              <a:t> </a:t>
            </a:r>
            <a:r>
              <a:rPr dirty="0" sz="7500" spc="-155"/>
              <a:t>Review</a:t>
            </a:r>
            <a:endParaRPr sz="7500"/>
          </a:p>
        </p:txBody>
      </p:sp>
      <p:sp>
        <p:nvSpPr>
          <p:cNvPr id="5" name="object 5" descr=""/>
          <p:cNvSpPr txBox="1"/>
          <p:nvPr/>
        </p:nvSpPr>
        <p:spPr>
          <a:xfrm>
            <a:off x="503683" y="3384305"/>
            <a:ext cx="12045315" cy="298323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4604" marR="5080" indent="2540">
              <a:lnSpc>
                <a:spcPts val="3890"/>
              </a:lnSpc>
              <a:spcBef>
                <a:spcPts val="85"/>
              </a:spcBef>
            </a:pPr>
            <a:r>
              <a:rPr dirty="0" sz="3100" spc="120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3100" spc="7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00" spc="135">
                <a:solidFill>
                  <a:srgbClr val="676767"/>
                </a:solidFill>
                <a:latin typeface="Calibri"/>
                <a:cs typeface="Calibri"/>
              </a:rPr>
              <a:t>integration</a:t>
            </a:r>
            <a:r>
              <a:rPr dirty="0" sz="3100" spc="3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00" spc="110">
                <a:solidFill>
                  <a:srgbClr val="646464"/>
                </a:solidFill>
                <a:latin typeface="Calibri"/>
                <a:cs typeface="Calibri"/>
              </a:rPr>
              <a:t>of</a:t>
            </a:r>
            <a:r>
              <a:rPr dirty="0" sz="3100" spc="2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00" spc="95">
                <a:solidFill>
                  <a:srgbClr val="6B6B6B"/>
                </a:solidFill>
                <a:latin typeface="Calibri"/>
                <a:cs typeface="Calibri"/>
              </a:rPr>
              <a:t>loT </a:t>
            </a:r>
            <a:r>
              <a:rPr dirty="0" sz="3100" spc="135">
                <a:solidFill>
                  <a:srgbClr val="626262"/>
                </a:solidFill>
                <a:latin typeface="Calibri"/>
                <a:cs typeface="Calibri"/>
              </a:rPr>
              <a:t>and </a:t>
            </a:r>
            <a:r>
              <a:rPr dirty="0" sz="3100" spc="125">
                <a:solidFill>
                  <a:srgbClr val="5E5E5E"/>
                </a:solidFill>
                <a:latin typeface="Calibri"/>
                <a:cs typeface="Calibri"/>
              </a:rPr>
              <a:t>data-driven</a:t>
            </a:r>
            <a:r>
              <a:rPr dirty="0" sz="3100" spc="33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dirty="0" sz="3100" spc="114">
                <a:solidFill>
                  <a:srgbClr val="606060"/>
                </a:solidFill>
                <a:latin typeface="Calibri"/>
                <a:cs typeface="Calibri"/>
              </a:rPr>
              <a:t>technologies</a:t>
            </a:r>
            <a:r>
              <a:rPr dirty="0" sz="3100" spc="33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100" spc="70">
                <a:solidFill>
                  <a:srgbClr val="646464"/>
                </a:solidFill>
                <a:latin typeface="Calibri"/>
                <a:cs typeface="Calibri"/>
              </a:rPr>
              <a:t>is</a:t>
            </a:r>
            <a:r>
              <a:rPr dirty="0" sz="3100" spc="15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00" spc="145">
                <a:solidFill>
                  <a:srgbClr val="646464"/>
                </a:solidFill>
                <a:latin typeface="Calibri"/>
                <a:cs typeface="Calibri"/>
              </a:rPr>
              <a:t>reshaping</a:t>
            </a:r>
            <a:r>
              <a:rPr dirty="0" sz="3100" spc="27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00" spc="95">
                <a:solidFill>
                  <a:srgbClr val="6B6B6B"/>
                </a:solidFill>
                <a:latin typeface="Calibri"/>
                <a:cs typeface="Calibri"/>
              </a:rPr>
              <a:t>the </a:t>
            </a:r>
            <a:r>
              <a:rPr dirty="0" sz="3100" spc="140">
                <a:solidFill>
                  <a:srgbClr val="666666"/>
                </a:solidFill>
                <a:latin typeface="Calibri"/>
                <a:cs typeface="Calibri"/>
              </a:rPr>
              <a:t>automotive</a:t>
            </a:r>
            <a:r>
              <a:rPr dirty="0" sz="3100" spc="3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100" spc="140">
                <a:solidFill>
                  <a:srgbClr val="666666"/>
                </a:solidFill>
                <a:latin typeface="Calibri"/>
                <a:cs typeface="Calibri"/>
              </a:rPr>
              <a:t>industry,</a:t>
            </a:r>
            <a:r>
              <a:rPr dirty="0" sz="3100" spc="16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100" spc="145">
                <a:solidFill>
                  <a:srgbClr val="696969"/>
                </a:solidFill>
                <a:latin typeface="Calibri"/>
                <a:cs typeface="Calibri"/>
              </a:rPr>
              <a:t>particularly</a:t>
            </a:r>
            <a:r>
              <a:rPr dirty="0" sz="3100" spc="33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00" spc="145">
                <a:solidFill>
                  <a:srgbClr val="696969"/>
                </a:solidFill>
                <a:latin typeface="Calibri"/>
                <a:cs typeface="Calibri"/>
              </a:rPr>
              <a:t>in</a:t>
            </a:r>
            <a:r>
              <a:rPr dirty="0" sz="3100" spc="9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00" spc="175">
                <a:solidFill>
                  <a:srgbClr val="626262"/>
                </a:solidFill>
                <a:latin typeface="Calibri"/>
                <a:cs typeface="Calibri"/>
              </a:rPr>
              <a:t>the</a:t>
            </a:r>
            <a:r>
              <a:rPr dirty="0" sz="3100" spc="-55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3100" spc="170">
                <a:solidFill>
                  <a:srgbClr val="646464"/>
                </a:solidFill>
                <a:latin typeface="Calibri"/>
                <a:cs typeface="Calibri"/>
              </a:rPr>
              <a:t>realm</a:t>
            </a:r>
            <a:r>
              <a:rPr dirty="0" sz="3100" spc="13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100" spc="110">
                <a:solidFill>
                  <a:srgbClr val="696969"/>
                </a:solidFill>
                <a:latin typeface="Calibri"/>
                <a:cs typeface="Calibri"/>
              </a:rPr>
              <a:t>of</a:t>
            </a:r>
            <a:r>
              <a:rPr dirty="0" sz="3100" spc="-3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00" spc="130">
                <a:solidFill>
                  <a:srgbClr val="696969"/>
                </a:solidFill>
                <a:latin typeface="Calibri"/>
                <a:cs typeface="Calibri"/>
              </a:rPr>
              <a:t>vehicle</a:t>
            </a:r>
            <a:r>
              <a:rPr dirty="0" sz="3100" spc="17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00" spc="105">
                <a:solidFill>
                  <a:srgbClr val="6D6D6D"/>
                </a:solidFill>
                <a:latin typeface="Calibri"/>
                <a:cs typeface="Calibri"/>
              </a:rPr>
              <a:t>lifecycle</a:t>
            </a:r>
            <a:endParaRPr sz="3100">
              <a:latin typeface="Calibri"/>
              <a:cs typeface="Calibri"/>
            </a:endParaRPr>
          </a:p>
          <a:p>
            <a:pPr marL="12700" marR="135890" indent="1905">
              <a:lnSpc>
                <a:spcPct val="97500"/>
              </a:lnSpc>
              <a:spcBef>
                <a:spcPts val="75"/>
              </a:spcBef>
            </a:pPr>
            <a:r>
              <a:rPr dirty="0" sz="3150" spc="130">
                <a:solidFill>
                  <a:srgbClr val="6B6B6B"/>
                </a:solidFill>
                <a:latin typeface="Calibri"/>
                <a:cs typeface="Calibri"/>
              </a:rPr>
              <a:t>management</a:t>
            </a:r>
            <a:r>
              <a:rPr dirty="0" sz="3150" spc="33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40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3150" spc="5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125">
                <a:solidFill>
                  <a:srgbClr val="676767"/>
                </a:solidFill>
                <a:latin typeface="Calibri"/>
                <a:cs typeface="Calibri"/>
              </a:rPr>
              <a:t>maintenance.</a:t>
            </a:r>
            <a:r>
              <a:rPr dirty="0" sz="3150" spc="24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B6B6B"/>
                </a:solidFill>
                <a:latin typeface="Calibri"/>
                <a:cs typeface="Calibri"/>
              </a:rPr>
              <a:t>This</a:t>
            </a:r>
            <a:r>
              <a:rPr dirty="0" sz="3150" spc="5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25">
                <a:solidFill>
                  <a:srgbClr val="6B6B6B"/>
                </a:solidFill>
                <a:latin typeface="Calibri"/>
                <a:cs typeface="Calibri"/>
              </a:rPr>
              <a:t>literature</a:t>
            </a:r>
            <a:r>
              <a:rPr dirty="0" sz="3150" spc="19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150" spc="110">
                <a:solidFill>
                  <a:srgbClr val="6E6E6E"/>
                </a:solidFill>
                <a:latin typeface="Calibri"/>
                <a:cs typeface="Calibri"/>
              </a:rPr>
              <a:t>review</a:t>
            </a:r>
            <a:r>
              <a:rPr dirty="0" sz="3150" spc="12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150" spc="114">
                <a:solidFill>
                  <a:srgbClr val="696969"/>
                </a:solidFill>
                <a:latin typeface="Calibri"/>
                <a:cs typeface="Calibri"/>
              </a:rPr>
              <a:t>explores</a:t>
            </a:r>
            <a:r>
              <a:rPr dirty="0" sz="3150" spc="17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150" spc="95">
                <a:solidFill>
                  <a:srgbClr val="6D6D6D"/>
                </a:solidFill>
                <a:latin typeface="Calibri"/>
                <a:cs typeface="Calibri"/>
              </a:rPr>
              <a:t>the </a:t>
            </a:r>
            <a:r>
              <a:rPr dirty="0" sz="3250" spc="114">
                <a:solidFill>
                  <a:srgbClr val="727272"/>
                </a:solidFill>
                <a:latin typeface="Calibri"/>
                <a:cs typeface="Calibri"/>
              </a:rPr>
              <a:t>key</a:t>
            </a:r>
            <a:r>
              <a:rPr dirty="0" sz="3250" spc="3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3250" spc="80">
                <a:solidFill>
                  <a:srgbClr val="6E6E6E"/>
                </a:solidFill>
                <a:latin typeface="Calibri"/>
                <a:cs typeface="Calibri"/>
              </a:rPr>
              <a:t>areas</a:t>
            </a:r>
            <a:r>
              <a:rPr dirty="0" sz="3250" spc="12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50" spc="65">
                <a:solidFill>
                  <a:srgbClr val="6E6E6E"/>
                </a:solidFill>
                <a:latin typeface="Calibri"/>
                <a:cs typeface="Calibri"/>
              </a:rPr>
              <a:t>of</a:t>
            </a:r>
            <a:r>
              <a:rPr dirty="0" sz="3250" spc="-2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50">
                <a:latin typeface="Calibri"/>
                <a:cs typeface="Calibri"/>
              </a:rPr>
              <a:t>IoT-enabled</a:t>
            </a:r>
            <a:r>
              <a:rPr dirty="0" sz="3250" spc="245">
                <a:latin typeface="Calibri"/>
                <a:cs typeface="Calibri"/>
              </a:rPr>
              <a:t> </a:t>
            </a:r>
            <a:r>
              <a:rPr dirty="0" sz="3250" spc="75">
                <a:latin typeface="Calibri"/>
                <a:cs typeface="Calibri"/>
              </a:rPr>
              <a:t>vehicle</a:t>
            </a:r>
            <a:r>
              <a:rPr dirty="0" sz="3250" spc="140">
                <a:latin typeface="Calibri"/>
                <a:cs typeface="Calibri"/>
              </a:rPr>
              <a:t> </a:t>
            </a:r>
            <a:r>
              <a:rPr dirty="0" sz="3250" spc="100">
                <a:latin typeface="Calibri"/>
                <a:cs typeface="Calibri"/>
              </a:rPr>
              <a:t>track</a:t>
            </a:r>
            <a:r>
              <a:rPr dirty="0" sz="3250" spc="70">
                <a:latin typeface="Calibri"/>
                <a:cs typeface="Calibri"/>
              </a:rPr>
              <a:t> </a:t>
            </a:r>
            <a:r>
              <a:rPr dirty="0" sz="3250" spc="85">
                <a:latin typeface="Calibri"/>
                <a:cs typeface="Calibri"/>
              </a:rPr>
              <a:t>&amp;</a:t>
            </a:r>
            <a:r>
              <a:rPr dirty="0" sz="3250" spc="-110">
                <a:latin typeface="Calibri"/>
                <a:cs typeface="Calibri"/>
              </a:rPr>
              <a:t> </a:t>
            </a:r>
            <a:r>
              <a:rPr dirty="0" sz="3250" spc="60">
                <a:latin typeface="Calibri"/>
                <a:cs typeface="Calibri"/>
              </a:rPr>
              <a:t>log</a:t>
            </a:r>
            <a:r>
              <a:rPr dirty="0" sz="3250" spc="-110">
                <a:latin typeface="Calibri"/>
                <a:cs typeface="Calibri"/>
              </a:rPr>
              <a:t> </a:t>
            </a:r>
            <a:r>
              <a:rPr dirty="0" sz="3250" spc="60">
                <a:latin typeface="Calibri"/>
                <a:cs typeface="Calibri"/>
              </a:rPr>
              <a:t>(km),</a:t>
            </a:r>
            <a:r>
              <a:rPr dirty="0" sz="3250" spc="25">
                <a:latin typeface="Calibri"/>
                <a:cs typeface="Calibri"/>
              </a:rPr>
              <a:t> </a:t>
            </a:r>
            <a:r>
              <a:rPr dirty="0" sz="3250" spc="50">
                <a:latin typeface="Calibri"/>
                <a:cs typeface="Calibri"/>
              </a:rPr>
              <a:t>predictive </a:t>
            </a:r>
            <a:r>
              <a:rPr dirty="0" sz="3400">
                <a:latin typeface="Calibri"/>
                <a:cs typeface="Calibri"/>
              </a:rPr>
              <a:t>maintenance,</a:t>
            </a:r>
            <a:r>
              <a:rPr dirty="0" sz="3400" spc="37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neural</a:t>
            </a:r>
            <a:r>
              <a:rPr dirty="0" sz="3400" spc="155">
                <a:latin typeface="Calibri"/>
                <a:cs typeface="Calibri"/>
              </a:rPr>
              <a:t> </a:t>
            </a:r>
            <a:r>
              <a:rPr dirty="0" sz="3400" spc="-30">
                <a:latin typeface="Calibri"/>
                <a:cs typeface="Calibri"/>
              </a:rPr>
              <a:t>network-</a:t>
            </a:r>
            <a:r>
              <a:rPr dirty="0" sz="3400">
                <a:latin typeface="Calibri"/>
                <a:cs typeface="Calibri"/>
              </a:rPr>
              <a:t>based</a:t>
            </a:r>
            <a:r>
              <a:rPr dirty="0" sz="3400" spc="45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vehicle</a:t>
            </a:r>
            <a:r>
              <a:rPr dirty="0" sz="3400" spc="10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advisory</a:t>
            </a:r>
            <a:r>
              <a:rPr dirty="0" sz="3400" spc="14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systems,</a:t>
            </a:r>
            <a:r>
              <a:rPr dirty="0" sz="3400" spc="155">
                <a:latin typeface="Calibri"/>
                <a:cs typeface="Calibri"/>
              </a:rPr>
              <a:t> </a:t>
            </a:r>
            <a:r>
              <a:rPr dirty="0" sz="3400" spc="-25">
                <a:latin typeface="Calibri"/>
                <a:cs typeface="Calibri"/>
              </a:rPr>
              <a:t>and </a:t>
            </a:r>
            <a:r>
              <a:rPr dirty="0" sz="3400">
                <a:latin typeface="Calibri"/>
                <a:cs typeface="Calibri"/>
              </a:rPr>
              <a:t>personalized</a:t>
            </a:r>
            <a:r>
              <a:rPr dirty="0" sz="3400" spc="21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automobile</a:t>
            </a:r>
            <a:r>
              <a:rPr dirty="0" sz="3400" spc="21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part</a:t>
            </a:r>
            <a:r>
              <a:rPr dirty="0" sz="3400" spc="1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recommendations.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197510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dirty="0" sz="7950" spc="-295"/>
              <a:t>Conclution</a:t>
            </a:r>
            <a:endParaRPr sz="7950"/>
          </a:p>
        </p:txBody>
      </p:sp>
      <p:sp>
        <p:nvSpPr>
          <p:cNvPr id="5" name="object 5" descr=""/>
          <p:cNvSpPr txBox="1"/>
          <p:nvPr/>
        </p:nvSpPr>
        <p:spPr>
          <a:xfrm>
            <a:off x="448589" y="3274101"/>
            <a:ext cx="12774930" cy="39808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5080">
              <a:lnSpc>
                <a:spcPct val="101600"/>
              </a:lnSpc>
              <a:spcBef>
                <a:spcPts val="35"/>
              </a:spcBef>
            </a:pPr>
            <a:r>
              <a:rPr dirty="0" sz="3200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3200" spc="6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06060"/>
                </a:solidFill>
                <a:latin typeface="Calibri"/>
                <a:cs typeface="Calibri"/>
              </a:rPr>
              <a:t>reviewed</a:t>
            </a:r>
            <a:r>
              <a:rPr dirty="0" sz="3200" spc="13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5E5E5E"/>
                </a:solidFill>
                <a:latin typeface="Calibri"/>
                <a:cs typeface="Calibri"/>
              </a:rPr>
              <a:t>literature</a:t>
            </a:r>
            <a:r>
              <a:rPr dirty="0" sz="3200" spc="12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76767"/>
                </a:solidFill>
                <a:latin typeface="Calibri"/>
                <a:cs typeface="Calibri"/>
              </a:rPr>
              <a:t>underscores</a:t>
            </a:r>
            <a:r>
              <a:rPr dirty="0" sz="3200" spc="38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E6E6E"/>
                </a:solidFill>
                <a:latin typeface="Calibri"/>
                <a:cs typeface="Calibri"/>
              </a:rPr>
              <a:t>the</a:t>
            </a:r>
            <a:r>
              <a:rPr dirty="0" sz="3200" spc="12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120">
                <a:solidFill>
                  <a:srgbClr val="696969"/>
                </a:solidFill>
                <a:latin typeface="Calibri"/>
                <a:cs typeface="Calibri"/>
              </a:rPr>
              <a:t>transformative</a:t>
            </a:r>
            <a:r>
              <a:rPr dirty="0" sz="3200" spc="-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66666"/>
                </a:solidFill>
                <a:latin typeface="Calibri"/>
                <a:cs typeface="Calibri"/>
              </a:rPr>
              <a:t>potential</a:t>
            </a:r>
            <a:r>
              <a:rPr dirty="0" sz="3200" spc="1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114">
                <a:solidFill>
                  <a:srgbClr val="666666"/>
                </a:solidFill>
                <a:latin typeface="Calibri"/>
                <a:cs typeface="Calibri"/>
              </a:rPr>
              <a:t>of</a:t>
            </a:r>
            <a:r>
              <a:rPr dirty="0" sz="3200" spc="-1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6B6B6B"/>
                </a:solidFill>
                <a:latin typeface="Calibri"/>
                <a:cs typeface="Calibri"/>
              </a:rPr>
              <a:t>loT </a:t>
            </a:r>
            <a:r>
              <a:rPr dirty="0" sz="3200" spc="110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76767"/>
                </a:solidFill>
                <a:latin typeface="Calibri"/>
                <a:cs typeface="Calibri"/>
              </a:rPr>
              <a:t>data-driven</a:t>
            </a:r>
            <a:r>
              <a:rPr dirty="0" sz="3200" spc="22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5E5E5E"/>
                </a:solidFill>
                <a:latin typeface="Calibri"/>
                <a:cs typeface="Calibri"/>
              </a:rPr>
              <a:t>solutions</a:t>
            </a:r>
            <a:r>
              <a:rPr dirty="0" sz="3200" spc="17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B6B6B"/>
                </a:solidFill>
                <a:latin typeface="Calibri"/>
                <a:cs typeface="Calibri"/>
              </a:rPr>
              <a:t>in</a:t>
            </a:r>
            <a:r>
              <a:rPr dirty="0" sz="3200" spc="5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96969"/>
                </a:solidFill>
                <a:latin typeface="Calibri"/>
                <a:cs typeface="Calibri"/>
              </a:rPr>
              <a:t>vehicle</a:t>
            </a:r>
            <a:r>
              <a:rPr dirty="0" sz="3200" spc="19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lifecycle</a:t>
            </a:r>
            <a:r>
              <a:rPr dirty="0" sz="3200" spc="20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76767"/>
                </a:solidFill>
                <a:latin typeface="Calibri"/>
                <a:cs typeface="Calibri"/>
              </a:rPr>
              <a:t>management.</a:t>
            </a:r>
            <a:r>
              <a:rPr dirty="0" sz="3200" spc="29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125">
                <a:solidFill>
                  <a:srgbClr val="6B6B6B"/>
                </a:solidFill>
                <a:latin typeface="Calibri"/>
                <a:cs typeface="Calibri"/>
              </a:rPr>
              <a:t>By </a:t>
            </a:r>
            <a:r>
              <a:rPr dirty="0" sz="3200" spc="85">
                <a:solidFill>
                  <a:srgbClr val="6D6D6D"/>
                </a:solidFill>
                <a:latin typeface="Calibri"/>
                <a:cs typeface="Calibri"/>
              </a:rPr>
              <a:t>integrating</a:t>
            </a:r>
            <a:r>
              <a:rPr dirty="0" sz="3200" spc="29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66666"/>
                </a:solidFill>
                <a:latin typeface="Calibri"/>
                <a:cs typeface="Calibri"/>
              </a:rPr>
              <a:t>real-</a:t>
            </a:r>
            <a:r>
              <a:rPr dirty="0" sz="3200" spc="85">
                <a:solidFill>
                  <a:srgbClr val="666666"/>
                </a:solidFill>
                <a:latin typeface="Calibri"/>
                <a:cs typeface="Calibri"/>
              </a:rPr>
              <a:t>time</a:t>
            </a:r>
            <a:r>
              <a:rPr dirty="0" sz="3200" spc="27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96969"/>
                </a:solidFill>
                <a:latin typeface="Calibri"/>
                <a:cs typeface="Calibri"/>
              </a:rPr>
              <a:t>data</a:t>
            </a:r>
            <a:r>
              <a:rPr dirty="0" sz="3200" spc="7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66666"/>
                </a:solidFill>
                <a:latin typeface="Calibri"/>
                <a:cs typeface="Calibri"/>
              </a:rPr>
              <a:t>analytics,</a:t>
            </a:r>
            <a:r>
              <a:rPr dirty="0" sz="3200" spc="19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76767"/>
                </a:solidFill>
                <a:latin typeface="Calibri"/>
                <a:cs typeface="Calibri"/>
              </a:rPr>
              <a:t>predictive</a:t>
            </a:r>
            <a:r>
              <a:rPr dirty="0" sz="3200" spc="24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B6B6B"/>
                </a:solidFill>
                <a:latin typeface="Calibri"/>
                <a:cs typeface="Calibri"/>
              </a:rPr>
              <a:t>maintenance,</a:t>
            </a:r>
            <a:r>
              <a:rPr dirty="0" sz="3200" spc="22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76767"/>
                </a:solidFill>
                <a:latin typeface="Calibri"/>
                <a:cs typeface="Calibri"/>
              </a:rPr>
              <a:t>Al-driven </a:t>
            </a:r>
            <a:r>
              <a:rPr dirty="0" sz="3200" spc="90">
                <a:solidFill>
                  <a:srgbClr val="676767"/>
                </a:solidFill>
                <a:latin typeface="Calibri"/>
                <a:cs typeface="Calibri"/>
              </a:rPr>
              <a:t>advisory</a:t>
            </a:r>
            <a:r>
              <a:rPr dirty="0" sz="3200" spc="18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26262"/>
                </a:solidFill>
                <a:latin typeface="Calibri"/>
                <a:cs typeface="Calibri"/>
              </a:rPr>
              <a:t>systems,</a:t>
            </a:r>
            <a:r>
              <a:rPr dirty="0" sz="3200" spc="204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6D6D6D"/>
                </a:solidFill>
                <a:latin typeface="Calibri"/>
                <a:cs typeface="Calibri"/>
              </a:rPr>
              <a:t>and</a:t>
            </a:r>
            <a:r>
              <a:rPr dirty="0" sz="3200" spc="1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D6D6D"/>
                </a:solidFill>
                <a:latin typeface="Calibri"/>
                <a:cs typeface="Calibri"/>
              </a:rPr>
              <a:t>personalized</a:t>
            </a:r>
            <a:r>
              <a:rPr dirty="0" sz="3200" spc="36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66666"/>
                </a:solidFill>
                <a:latin typeface="Calibri"/>
                <a:cs typeface="Calibri"/>
              </a:rPr>
              <a:t>recommendations,</a:t>
            </a:r>
            <a:r>
              <a:rPr dirty="0" sz="3200" spc="-5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96969"/>
                </a:solidFill>
                <a:latin typeface="Calibri"/>
                <a:cs typeface="Calibri"/>
              </a:rPr>
              <a:t>automotive </a:t>
            </a:r>
            <a:r>
              <a:rPr dirty="0" sz="3200" spc="100">
                <a:solidFill>
                  <a:srgbClr val="6E6E6E"/>
                </a:solidFill>
                <a:latin typeface="Calibri"/>
                <a:cs typeface="Calibri"/>
              </a:rPr>
              <a:t>industry</a:t>
            </a:r>
            <a:r>
              <a:rPr dirty="0" sz="3200" spc="13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E6E6E"/>
                </a:solidFill>
                <a:latin typeface="Calibri"/>
                <a:cs typeface="Calibri"/>
              </a:rPr>
              <a:t>can</a:t>
            </a:r>
            <a:r>
              <a:rPr dirty="0" sz="3200" spc="7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707070"/>
                </a:solidFill>
                <a:latin typeface="Calibri"/>
                <a:cs typeface="Calibri"/>
              </a:rPr>
              <a:t>achieve</a:t>
            </a:r>
            <a:r>
              <a:rPr dirty="0" sz="3200" spc="65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5B5B5B"/>
                </a:solidFill>
                <a:latin typeface="Calibri"/>
                <a:cs typeface="Calibri"/>
              </a:rPr>
              <a:t>greater</a:t>
            </a:r>
            <a:r>
              <a:rPr dirty="0" sz="3200" spc="235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76767"/>
                </a:solidFill>
                <a:latin typeface="Calibri"/>
                <a:cs typeface="Calibri"/>
              </a:rPr>
              <a:t>efficiency,</a:t>
            </a:r>
            <a:r>
              <a:rPr dirty="0" sz="3200" spc="16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46464"/>
                </a:solidFill>
                <a:latin typeface="Calibri"/>
                <a:cs typeface="Calibri"/>
              </a:rPr>
              <a:t>reduced</a:t>
            </a:r>
            <a:r>
              <a:rPr dirty="0" sz="3200" spc="21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D6D6D"/>
                </a:solidFill>
                <a:latin typeface="Calibri"/>
                <a:cs typeface="Calibri"/>
              </a:rPr>
              <a:t>operational</a:t>
            </a:r>
            <a:r>
              <a:rPr dirty="0" sz="3200" spc="24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96969"/>
                </a:solidFill>
                <a:latin typeface="Calibri"/>
                <a:cs typeface="Calibri"/>
              </a:rPr>
              <a:t>costs,</a:t>
            </a:r>
            <a:r>
              <a:rPr dirty="0" sz="3200" spc="1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76767"/>
                </a:solidFill>
                <a:latin typeface="Calibri"/>
                <a:cs typeface="Calibri"/>
              </a:rPr>
              <a:t>and </a:t>
            </a:r>
            <a:r>
              <a:rPr dirty="0" sz="3200" spc="75">
                <a:solidFill>
                  <a:srgbClr val="666666"/>
                </a:solidFill>
                <a:latin typeface="Calibri"/>
                <a:cs typeface="Calibri"/>
              </a:rPr>
              <a:t>enhanced</a:t>
            </a:r>
            <a:r>
              <a:rPr dirty="0" sz="3200" spc="18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76767"/>
                </a:solidFill>
                <a:latin typeface="Calibri"/>
                <a:cs typeface="Calibri"/>
              </a:rPr>
              <a:t>customer</a:t>
            </a:r>
            <a:r>
              <a:rPr dirty="0" sz="3200" spc="29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66666"/>
                </a:solidFill>
                <a:latin typeface="Calibri"/>
                <a:cs typeface="Calibri"/>
              </a:rPr>
              <a:t>satisfaction.</a:t>
            </a:r>
            <a:r>
              <a:rPr dirty="0" sz="3200" spc="27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6B6B6B"/>
                </a:solidFill>
                <a:latin typeface="Calibri"/>
                <a:cs typeface="Calibri"/>
              </a:rPr>
              <a:t>Future</a:t>
            </a:r>
            <a:r>
              <a:rPr dirty="0" sz="3200" spc="10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B6B6B"/>
                </a:solidFill>
                <a:latin typeface="Calibri"/>
                <a:cs typeface="Calibri"/>
              </a:rPr>
              <a:t>research</a:t>
            </a:r>
            <a:r>
              <a:rPr dirty="0" sz="3200" spc="204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76767"/>
                </a:solidFill>
                <a:latin typeface="Calibri"/>
                <a:cs typeface="Calibri"/>
              </a:rPr>
              <a:t>should</a:t>
            </a:r>
            <a:r>
              <a:rPr dirty="0" sz="3200" spc="1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76767"/>
                </a:solidFill>
                <a:latin typeface="Calibri"/>
                <a:cs typeface="Calibri"/>
              </a:rPr>
              <a:t>continue</a:t>
            </a:r>
            <a:r>
              <a:rPr dirty="0" sz="3200" spc="2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6B6B6B"/>
                </a:solidFill>
                <a:latin typeface="Calibri"/>
                <a:cs typeface="Calibri"/>
              </a:rPr>
              <a:t>to </a:t>
            </a:r>
            <a:r>
              <a:rPr dirty="0" sz="3200" spc="75">
                <a:solidFill>
                  <a:srgbClr val="666666"/>
                </a:solidFill>
                <a:latin typeface="Calibri"/>
                <a:cs typeface="Calibri"/>
              </a:rPr>
              <a:t>explore</a:t>
            </a:r>
            <a:r>
              <a:rPr dirty="0" sz="3200" spc="254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dirty="0" sz="3200" spc="25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46464"/>
                </a:solidFill>
                <a:latin typeface="Calibri"/>
                <a:cs typeface="Calibri"/>
              </a:rPr>
              <a:t>optimization</a:t>
            </a:r>
            <a:r>
              <a:rPr dirty="0" sz="3200" spc="35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6D6D6D"/>
                </a:solidFill>
                <a:latin typeface="Calibri"/>
                <a:cs typeface="Calibri"/>
              </a:rPr>
              <a:t>of</a:t>
            </a:r>
            <a:r>
              <a:rPr dirty="0" sz="3200" spc="3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76767"/>
                </a:solidFill>
                <a:latin typeface="Calibri"/>
                <a:cs typeface="Calibri"/>
              </a:rPr>
              <a:t>these</a:t>
            </a:r>
            <a:r>
              <a:rPr dirty="0" sz="3200" spc="12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66666"/>
                </a:solidFill>
                <a:latin typeface="Calibri"/>
                <a:cs typeface="Calibri"/>
              </a:rPr>
              <a:t>technologies</a:t>
            </a:r>
            <a:r>
              <a:rPr dirty="0" sz="3200" spc="26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D6D6D"/>
                </a:solidFill>
                <a:latin typeface="Calibri"/>
                <a:cs typeface="Calibri"/>
              </a:rPr>
              <a:t>to</a:t>
            </a:r>
            <a:r>
              <a:rPr dirty="0" sz="3200" spc="3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666666"/>
                </a:solidFill>
                <a:latin typeface="Calibri"/>
                <a:cs typeface="Calibri"/>
              </a:rPr>
              <a:t>further</a:t>
            </a:r>
            <a:r>
              <a:rPr dirty="0" sz="3200" spc="1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advance </a:t>
            </a:r>
            <a:r>
              <a:rPr dirty="0" sz="3200" spc="70">
                <a:solidFill>
                  <a:srgbClr val="646464"/>
                </a:solidFill>
                <a:latin typeface="Calibri"/>
                <a:cs typeface="Calibri"/>
              </a:rPr>
              <a:t>vehicle</a:t>
            </a:r>
            <a:r>
              <a:rPr dirty="0" sz="3200" spc="14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85">
                <a:solidFill>
                  <a:srgbClr val="696969"/>
                </a:solidFill>
                <a:latin typeface="Calibri"/>
                <a:cs typeface="Calibri"/>
              </a:rPr>
              <a:t>lifecycle</a:t>
            </a:r>
            <a:r>
              <a:rPr dirty="0" sz="3200" spc="9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46464"/>
                </a:solidFill>
                <a:latin typeface="Calibri"/>
                <a:cs typeface="Calibri"/>
              </a:rPr>
              <a:t>management</a:t>
            </a:r>
            <a:r>
              <a:rPr dirty="0" sz="3200" spc="38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6D6D6D"/>
                </a:solidFill>
                <a:latin typeface="Calibri"/>
                <a:cs typeface="Calibri"/>
              </a:rPr>
              <a:t>and</a:t>
            </a:r>
            <a:r>
              <a:rPr dirty="0" sz="3200" spc="6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96969"/>
                </a:solidFill>
                <a:latin typeface="Calibri"/>
                <a:cs typeface="Calibri"/>
              </a:rPr>
              <a:t>maintenance.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73056" y="4284219"/>
            <a:ext cx="8314944" cy="60027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dirty="0" sz="7800" spc="-285"/>
              <a:t>Objective</a:t>
            </a:r>
            <a:endParaRPr sz="7800"/>
          </a:p>
        </p:txBody>
      </p:sp>
      <p:sp>
        <p:nvSpPr>
          <p:cNvPr id="6" name="object 6" descr=""/>
          <p:cNvSpPr txBox="1"/>
          <p:nvPr/>
        </p:nvSpPr>
        <p:spPr>
          <a:xfrm>
            <a:off x="541273" y="3313714"/>
            <a:ext cx="9079865" cy="200025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3175">
              <a:lnSpc>
                <a:spcPct val="101600"/>
              </a:lnSpc>
              <a:spcBef>
                <a:spcPts val="35"/>
              </a:spcBef>
            </a:pPr>
            <a:r>
              <a:rPr dirty="0" sz="3200" spc="75">
                <a:solidFill>
                  <a:srgbClr val="676767"/>
                </a:solidFill>
                <a:latin typeface="Calibri"/>
                <a:cs typeface="Calibri"/>
              </a:rPr>
              <a:t>Enhance</a:t>
            </a:r>
            <a:r>
              <a:rPr dirty="0" sz="3200" spc="14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70">
                <a:solidFill>
                  <a:srgbClr val="6B6B6B"/>
                </a:solidFill>
                <a:latin typeface="Calibri"/>
                <a:cs typeface="Calibri"/>
              </a:rPr>
              <a:t>vehicle</a:t>
            </a:r>
            <a:r>
              <a:rPr dirty="0" sz="3200" spc="14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5D5D5D"/>
                </a:solidFill>
                <a:latin typeface="Calibri"/>
                <a:cs typeface="Calibri"/>
              </a:rPr>
              <a:t>lifecycle</a:t>
            </a:r>
            <a:r>
              <a:rPr dirty="0" sz="3200" spc="19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46464"/>
                </a:solidFill>
                <a:latin typeface="Calibri"/>
                <a:cs typeface="Calibri"/>
              </a:rPr>
              <a:t>management</a:t>
            </a:r>
            <a:r>
              <a:rPr dirty="0" sz="3200" spc="37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by</a:t>
            </a:r>
            <a:r>
              <a:rPr dirty="0" sz="3200" spc="5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105">
                <a:solidFill>
                  <a:srgbClr val="606060"/>
                </a:solidFill>
                <a:latin typeface="Calibri"/>
                <a:cs typeface="Calibri"/>
              </a:rPr>
              <a:t>using</a:t>
            </a:r>
            <a:r>
              <a:rPr dirty="0" sz="3200" spc="4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696969"/>
                </a:solidFill>
                <a:latin typeface="Calibri"/>
                <a:cs typeface="Calibri"/>
              </a:rPr>
              <a:t>IoT </a:t>
            </a:r>
            <a:r>
              <a:rPr dirty="0" sz="3200" spc="110">
                <a:solidFill>
                  <a:srgbClr val="6B6B6B"/>
                </a:solidFill>
                <a:latin typeface="Calibri"/>
                <a:cs typeface="Calibri"/>
              </a:rPr>
              <a:t>and</a:t>
            </a:r>
            <a:r>
              <a:rPr dirty="0" sz="3200" spc="4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66666"/>
                </a:solidFill>
                <a:latin typeface="Calibri"/>
                <a:cs typeface="Calibri"/>
              </a:rPr>
              <a:t>AI</a:t>
            </a:r>
            <a:r>
              <a:rPr dirty="0" sz="3200" spc="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76767"/>
                </a:solidFill>
                <a:latin typeface="Calibri"/>
                <a:cs typeface="Calibri"/>
              </a:rPr>
              <a:t>technologies</a:t>
            </a:r>
            <a:r>
              <a:rPr dirty="0" sz="3200" spc="254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6E6E6E"/>
                </a:solidFill>
                <a:latin typeface="Calibri"/>
                <a:cs typeface="Calibri"/>
              </a:rPr>
              <a:t>to</a:t>
            </a:r>
            <a:r>
              <a:rPr dirty="0" sz="3200" spc="4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B6B6B"/>
                </a:solidFill>
                <a:latin typeface="Calibri"/>
                <a:cs typeface="Calibri"/>
              </a:rPr>
              <a:t>optimize</a:t>
            </a:r>
            <a:r>
              <a:rPr dirty="0" sz="3200" spc="22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B6B6B"/>
                </a:solidFill>
                <a:latin typeface="Calibri"/>
                <a:cs typeface="Calibri"/>
              </a:rPr>
              <a:t>usage,</a:t>
            </a:r>
            <a:r>
              <a:rPr dirty="0" sz="3200" spc="114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96969"/>
                </a:solidFill>
                <a:latin typeface="Calibri"/>
                <a:cs typeface="Calibri"/>
              </a:rPr>
              <a:t>reduce </a:t>
            </a:r>
            <a:r>
              <a:rPr dirty="0" sz="3200" spc="55">
                <a:solidFill>
                  <a:srgbClr val="696969"/>
                </a:solidFill>
                <a:latin typeface="Calibri"/>
                <a:cs typeface="Calibri"/>
              </a:rPr>
              <a:t>downtime,</a:t>
            </a:r>
            <a:r>
              <a:rPr dirty="0" sz="3200" spc="27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707070"/>
                </a:solidFill>
                <a:latin typeface="Calibri"/>
                <a:cs typeface="Calibri"/>
              </a:rPr>
              <a:t>and</a:t>
            </a:r>
            <a:r>
              <a:rPr dirty="0" sz="3200" spc="6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676767"/>
                </a:solidFill>
                <a:latin typeface="Calibri"/>
                <a:cs typeface="Calibri"/>
              </a:rPr>
              <a:t>provide</a:t>
            </a:r>
            <a:r>
              <a:rPr dirty="0" sz="3200" spc="15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3200" spc="60">
                <a:solidFill>
                  <a:srgbClr val="666666"/>
                </a:solidFill>
                <a:latin typeface="Calibri"/>
                <a:cs typeface="Calibri"/>
              </a:rPr>
              <a:t>personalized</a:t>
            </a:r>
            <a:r>
              <a:rPr dirty="0" sz="3200" spc="35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6B6B6B"/>
                </a:solidFill>
                <a:latin typeface="Calibri"/>
                <a:cs typeface="Calibri"/>
              </a:rPr>
              <a:t>advice</a:t>
            </a:r>
            <a:r>
              <a:rPr dirty="0" sz="3200" spc="8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3200" spc="80">
                <a:solidFill>
                  <a:srgbClr val="696969"/>
                </a:solidFill>
                <a:latin typeface="Calibri"/>
                <a:cs typeface="Calibri"/>
              </a:rPr>
              <a:t>and </a:t>
            </a:r>
            <a:r>
              <a:rPr dirty="0" sz="3200" spc="114">
                <a:solidFill>
                  <a:srgbClr val="6D6D6D"/>
                </a:solidFill>
                <a:latin typeface="Calibri"/>
                <a:cs typeface="Calibri"/>
              </a:rPr>
              <a:t>parts</a:t>
            </a:r>
            <a:r>
              <a:rPr dirty="0" sz="3200" spc="2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5D5D5D"/>
                </a:solidFill>
                <a:latin typeface="Calibri"/>
                <a:cs typeface="Calibri"/>
              </a:rPr>
              <a:t>recommendations.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" y="1231027"/>
            <a:ext cx="17763744" cy="9055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6903" y="837693"/>
            <a:ext cx="5408930" cy="1206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0800" algn="l"/>
              </a:tabLst>
            </a:pPr>
            <a:r>
              <a:rPr dirty="0" sz="7750" spc="-90"/>
              <a:t>stem</a:t>
            </a:r>
            <a:r>
              <a:rPr dirty="0" sz="7750" spc="-340"/>
              <a:t> </a:t>
            </a:r>
            <a:r>
              <a:rPr dirty="0" sz="7750" spc="-25"/>
              <a:t>Dia</a:t>
            </a:r>
            <a:r>
              <a:rPr dirty="0" sz="7750"/>
              <a:t>	</a:t>
            </a:r>
            <a:r>
              <a:rPr dirty="0" sz="7750" spc="-160"/>
              <a:t>ram</a:t>
            </a:r>
            <a:endParaRPr sz="77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8781733"/>
            <a:ext cx="481584" cy="4814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8781733"/>
            <a:ext cx="481584" cy="4814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1567" y="9872595"/>
            <a:ext cx="121920" cy="4875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40128" y="5850426"/>
            <a:ext cx="3547871" cy="44365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9295" y="4997239"/>
            <a:ext cx="749807" cy="3839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69791" y="5003333"/>
            <a:ext cx="353567" cy="37174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3935" y="1730750"/>
            <a:ext cx="225551" cy="60941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1182" y="1308724"/>
            <a:ext cx="450024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0" spc="-365"/>
              <a:t>Component</a:t>
            </a:r>
            <a:endParaRPr sz="8000"/>
          </a:p>
        </p:txBody>
      </p:sp>
      <p:sp>
        <p:nvSpPr>
          <p:cNvPr id="10" name="object 10" descr=""/>
          <p:cNvSpPr txBox="1"/>
          <p:nvPr/>
        </p:nvSpPr>
        <p:spPr>
          <a:xfrm>
            <a:off x="690391" y="4058982"/>
            <a:ext cx="9676130" cy="1437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650" spc="65">
                <a:solidFill>
                  <a:srgbClr val="6E6E6E"/>
                </a:solidFill>
                <a:latin typeface="Calibri"/>
                <a:cs typeface="Calibri"/>
              </a:rPr>
              <a:t>ACCURATELY</a:t>
            </a:r>
            <a:r>
              <a:rPr dirty="0" sz="4650" spc="42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4650">
                <a:solidFill>
                  <a:srgbClr val="727272"/>
                </a:solidFill>
                <a:latin typeface="Calibri"/>
                <a:cs typeface="Calibri"/>
              </a:rPr>
              <a:t>TRACK</a:t>
            </a:r>
            <a:r>
              <a:rPr dirty="0" sz="4650" spc="28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650" spc="80">
                <a:solidFill>
                  <a:srgbClr val="727272"/>
                </a:solidFill>
                <a:latin typeface="Calibri"/>
                <a:cs typeface="Calibri"/>
              </a:rPr>
              <a:t>AND</a:t>
            </a:r>
            <a:r>
              <a:rPr dirty="0" sz="4650" spc="215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dirty="0" sz="4650" spc="100">
                <a:solidFill>
                  <a:srgbClr val="707070"/>
                </a:solidFill>
                <a:latin typeface="Calibri"/>
                <a:cs typeface="Calibri"/>
              </a:rPr>
              <a:t>LOG</a:t>
            </a:r>
            <a:r>
              <a:rPr dirty="0" sz="4650" spc="12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4650" spc="-10">
                <a:solidFill>
                  <a:srgbClr val="6B6B6B"/>
                </a:solidFill>
                <a:latin typeface="Calibri"/>
                <a:cs typeface="Calibri"/>
              </a:rPr>
              <a:t>VEHICLE</a:t>
            </a:r>
            <a:endParaRPr sz="465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15"/>
              </a:spcBef>
              <a:tabLst>
                <a:tab pos="3460115" algn="l"/>
              </a:tabLst>
            </a:pPr>
            <a:r>
              <a:rPr dirty="0" sz="4600" spc="-10">
                <a:solidFill>
                  <a:srgbClr val="707070"/>
                </a:solidFill>
                <a:latin typeface="Calibri"/>
                <a:cs typeface="Calibri"/>
              </a:rPr>
              <a:t>TRAVEL</a:t>
            </a:r>
            <a:r>
              <a:rPr dirty="0" sz="4600">
                <a:solidFill>
                  <a:srgbClr val="707070"/>
                </a:solidFill>
                <a:latin typeface="Calibri"/>
                <a:cs typeface="Calibri"/>
              </a:rPr>
              <a:t>	</a:t>
            </a:r>
            <a:r>
              <a:rPr dirty="0" sz="4600" spc="-25">
                <a:solidFill>
                  <a:srgbClr val="6B6B6B"/>
                </a:solidFill>
                <a:latin typeface="Calibri"/>
                <a:cs typeface="Calibri"/>
              </a:rPr>
              <a:t>MAP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2198" y="9440919"/>
            <a:ext cx="2244090" cy="711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0" spc="-95">
                <a:latin typeface="Calibri"/>
                <a:cs typeface="Calibri"/>
              </a:rPr>
              <a:t>Nafeel</a:t>
            </a:r>
            <a:r>
              <a:rPr dirty="0" sz="4500" spc="-140">
                <a:latin typeface="Calibri"/>
                <a:cs typeface="Calibri"/>
              </a:rPr>
              <a:t> </a:t>
            </a:r>
            <a:r>
              <a:rPr dirty="0" sz="4500" spc="-395">
                <a:latin typeface="Calibri"/>
                <a:cs typeface="Calibri"/>
              </a:rPr>
              <a:t>SM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Mhd nfl</dc:creator>
  <cp:keywords>DAGYD-1OAsc,BAFmdwSr0WU</cp:keywords>
  <dc:title>Black and Grey Monocrome Business Company Presentation</dc:title>
  <dcterms:created xsi:type="dcterms:W3CDTF">2025-05-27T20:28:57Z</dcterms:created>
  <dcterms:modified xsi:type="dcterms:W3CDTF">2025-05-27T20:28:57Z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2024-12-26T00:00:00Z</vt:filetime>
  </property>
  <property fmtid="{D5CDD505-2E9C-101B-9397-08002B2CF9AE}" pid="3" name="Creator">
    <vt:lpwstr>Canva</vt:lpwstr>
  </property>
  <property fmtid="{D5CDD505-2E9C-101B-9397-08002B2CF9AE}" pid="4" name="LastSaved">
    <vt:filetime>2025-05-27T00:00:00Z</vt:filetime>
  </property>
  <property fmtid="{D5CDD505-2E9C-101B-9397-08002B2CF9AE}" pid="5" name="Producer">
    <vt:lpwstr>iLovePDF</vt:lpwstr>
  </property>
  <property fmtid="{D5CDD505-2E9C-101B-9397-08002B2CF9AE}" pid="6" name="containsAiGeneratedContent">
    <vt:lpwstr>Yes</vt:lpwstr>
  </property>
</Properties>
</file>